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742B-DA0C-4211-908A-CF1352F19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6518B-8648-41A5-8BE6-84F4BAE6D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4D30D-C9E6-4405-B44C-1DD2DEDA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64C6F-932B-463B-8FB5-8D6C98A8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64C72-A821-4413-A2EB-E47437E2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7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0619-B694-447A-8F3D-6BB10D61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F1F27-D4B5-4F58-8360-7C744ED78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53848-DBDF-4F0B-A7A2-32304EDF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351A8-BEC0-447C-AAB9-A3D3A53F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8EB04-F048-480C-868D-D19D05C1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5C430-74BF-494C-8D74-2755386A9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7BE17-CD5A-433B-BD2B-53A865B5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7BB69-90D1-44D0-B9C8-5923279E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F5A5-2233-42E9-A668-CA65CD06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04E42-87CD-4E96-9B2E-BAAEB7E0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5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7D2F-7CD7-4C2B-8B40-C539444D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6D981-4324-48CB-BA92-2DAF5C0F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3B5B-FCF3-4D76-9E69-652A2A91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7A3C-CE72-44F3-9EF8-B2CB08C7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5FB28-BD4C-4A93-BCC6-4DDB322F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9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3F50-6BD5-433C-A2CC-5F14F3C8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8ADEC-77D9-4A56-8ED5-82E8C8EBD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E600-730E-4444-9340-47AAD372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09C70-D435-4B6B-B8A7-436A896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5F32F-6AA9-4A17-970D-49CD4BAD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B9D9-AB93-417C-9315-4140CDD5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916BC-AAF5-4C8B-B55A-52B0F0B4F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3841D-8F60-4D0A-8A7A-433028236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1D514-2804-4A99-A661-9CAF02EE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394BE-87F3-47C7-A7C7-58DDE11A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F7CFD-FCC6-441F-AAEC-CCEA9DC4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D0C7A-47CB-4A53-A08E-3DC3A512B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883FE-43AA-472C-AB6C-9AECAC0D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62CB3-8A3B-4954-A99C-93A0BAC71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77167-8D7F-465C-8C11-2410AF4C8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546B41-85C1-4E0F-B3B3-34BA88DE2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1F910-A31C-4665-B9E5-3270F79C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2212E-CB08-42D5-8C25-1D2AFF66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DC891-F79E-4FFC-BD57-1C0B7791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7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3A3D-0E20-44C7-BA30-F07AA56D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CE402-76FE-4A94-8E7D-C50444D0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F38D1-80E9-4572-BF76-D07E8453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30DCC-8538-4BF0-949B-CD9BCB64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86BEFF-1700-4ED0-AD7C-A081FEE7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C5DFA-7057-4A9E-B444-BFCCB983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15B69-6568-482A-B3E2-61E5B256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E34CC-FD62-4C70-9D35-74594460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ECFD-5B52-4D41-B0BF-D422563FC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7E786-29F4-444D-8727-EADDADA15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0DF98-79BB-41FD-A4CC-A6A0A5F5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AD5B5-AD00-4B30-B9D1-85A4BCE8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C5AC-3D55-4E96-B11B-DDA97EC3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DB39C-54B1-43D1-B187-723CC43A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55754-3C57-4F89-AC29-690307145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8517F-3C31-475C-BD86-ADF9BFA99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2D453-C281-45E5-B206-A2EB6178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3F363-F508-497F-99C8-634A2DBE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E69E2-7604-4A14-951C-C1A4AA84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0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C66C7-A6EC-49A6-87A6-523A04A3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6DE4E-CBA3-459B-89F0-5BD41B509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36E21-B0D5-4F3E-ADE5-760BF5F9A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7A226-E41A-45DA-ACBE-118C42106A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A1534-2BEF-4F62-81CB-7D396B345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C336-4063-423B-A79B-5C8E40B51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92CF-7F0A-4859-883C-201A4E0C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AC38A1-E933-47A8-9F08-850E60C41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9891" y="1535113"/>
            <a:ext cx="4005308" cy="325596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5200" dirty="0"/>
              <a:t>Cigarette Butt litter awareness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IB - CAS </a:t>
            </a:r>
          </a:p>
          <a:p>
            <a:pPr algn="l"/>
            <a:r>
              <a:rPr lang="en-US" sz="3600" dirty="0"/>
              <a:t>SDG14 (14.1)</a:t>
            </a:r>
          </a:p>
          <a:p>
            <a:pPr algn="l"/>
            <a:r>
              <a:rPr lang="en-US" sz="3600" dirty="0"/>
              <a:t>Life Below Water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9FC7CF-DC86-403D-A72E-90299B49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43" y="0"/>
            <a:ext cx="4987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1212-F6C6-46E7-A73A-12812B87C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EEB8BC-96AC-4BAA-A3FE-737B5907C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24" y="415925"/>
            <a:ext cx="11266152" cy="6076950"/>
          </a:xfrm>
        </p:spPr>
      </p:pic>
    </p:spTree>
    <p:extLst>
      <p:ext uri="{BB962C8B-B14F-4D97-AF65-F5344CB8AC3E}">
        <p14:creationId xmlns:p14="http://schemas.microsoft.com/office/powerpoint/2010/main" val="35127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F753-BADD-43D0-92DC-2AE8BBA0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4A66824-C11B-4A59-8521-EB42A5A23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5389622" cy="6245225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0D46276-ECB5-4AF4-916D-A054F80802A4}"/>
              </a:ext>
            </a:extLst>
          </p:cNvPr>
          <p:cNvSpPr txBox="1">
            <a:spLocks/>
          </p:cNvSpPr>
          <p:nvPr/>
        </p:nvSpPr>
        <p:spPr>
          <a:xfrm>
            <a:off x="6744465" y="544513"/>
            <a:ext cx="4781549" cy="325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200" dirty="0"/>
              <a:t>Our Goal</a:t>
            </a:r>
          </a:p>
          <a:p>
            <a:pPr marL="0" indent="0">
              <a:buNone/>
            </a:pPr>
            <a:r>
              <a:rPr lang="en-US" sz="5200" dirty="0"/>
              <a:t>14.1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348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9797-EAE0-4034-8801-DF1DE241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Cigarette Butts are </a:t>
            </a:r>
            <a:r>
              <a:rPr lang="en-US" sz="3200" dirty="0">
                <a:highlight>
                  <a:srgbClr val="00FFFF"/>
                </a:highlight>
              </a:rPr>
              <a:t>toxic for the smoker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EE08D-BB70-4A82-812B-8C3325190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5700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/>
              <a:t> A smoker Inhales </a:t>
            </a:r>
          </a:p>
          <a:p>
            <a:pPr lvl="1"/>
            <a:r>
              <a:rPr lang="en-US" sz="4400" dirty="0"/>
              <a:t> 400 chemicals</a:t>
            </a:r>
          </a:p>
          <a:p>
            <a:pPr lvl="1"/>
            <a:r>
              <a:rPr lang="en-US" sz="4400" dirty="0"/>
              <a:t> 40 carcinogens</a:t>
            </a:r>
          </a:p>
          <a:p>
            <a:pPr lvl="1"/>
            <a:r>
              <a:rPr lang="en-US" sz="4400" dirty="0"/>
              <a:t> single use plastic</a:t>
            </a:r>
          </a:p>
          <a:p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ED5EF3-F3E9-47F9-85F3-5F6F17CE4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608" y="2287548"/>
            <a:ext cx="5321031" cy="297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7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9797-EAE0-4034-8801-DF1DE241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Cigarette Butts are </a:t>
            </a:r>
            <a:r>
              <a:rPr lang="en-US" sz="3200" dirty="0">
                <a:highlight>
                  <a:srgbClr val="00FFFF"/>
                </a:highlight>
              </a:rPr>
              <a:t>toxic for the passive smoker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EE08D-BB70-4A82-812B-8C3325190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586706"/>
            <a:ext cx="110966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A smoker contaminates the air with </a:t>
            </a:r>
          </a:p>
          <a:p>
            <a:pPr lvl="1"/>
            <a:r>
              <a:rPr lang="en-US" sz="4400" dirty="0"/>
              <a:t> 400 chemicals</a:t>
            </a:r>
          </a:p>
          <a:p>
            <a:pPr lvl="1"/>
            <a:r>
              <a:rPr lang="en-US" sz="4400" dirty="0"/>
              <a:t> 40 carcinogens</a:t>
            </a: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7" name="Picture 6" descr="A person holding a baby&#10;&#10;Description automatically generated">
            <a:extLst>
              <a:ext uri="{FF2B5EF4-FFF2-40B4-BE49-F238E27FC236}">
                <a16:creationId xmlns:a16="http://schemas.microsoft.com/office/drawing/2014/main" id="{0FAA8F5D-DC27-4B56-A1C8-9C50E5B50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48" y="2425700"/>
            <a:ext cx="5697551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9797-EAE0-4034-8801-DF1DE241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Cigarette Butts litter are </a:t>
            </a:r>
            <a:r>
              <a:rPr lang="en-US" sz="3200" dirty="0">
                <a:highlight>
                  <a:srgbClr val="00FFFF"/>
                </a:highlight>
              </a:rPr>
              <a:t>toxic for the oceans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EE08D-BB70-4A82-812B-8C3325190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2331"/>
            <a:ext cx="110966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When a smoker litters a cigarette butt, it mostly land in the ocean with wind as the carrier</a:t>
            </a:r>
          </a:p>
          <a:p>
            <a:pPr lvl="1"/>
            <a:r>
              <a:rPr lang="en-US" sz="3600" dirty="0"/>
              <a:t> Animals ingest it and get ill</a:t>
            </a:r>
          </a:p>
          <a:p>
            <a:pPr lvl="1"/>
            <a:r>
              <a:rPr lang="en-US" sz="3600" dirty="0"/>
              <a:t> Contaminates the water</a:t>
            </a:r>
          </a:p>
        </p:txBody>
      </p:sp>
      <p:pic>
        <p:nvPicPr>
          <p:cNvPr id="5" name="Picture 4" descr="A close up of a fish&#10;&#10;Description automatically generated">
            <a:extLst>
              <a:ext uri="{FF2B5EF4-FFF2-40B4-BE49-F238E27FC236}">
                <a16:creationId xmlns:a16="http://schemas.microsoft.com/office/drawing/2014/main" id="{51DE09DD-0966-4341-9FC0-E4442B82D0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3" b="25802"/>
          <a:stretch/>
        </p:blipFill>
        <p:spPr>
          <a:xfrm>
            <a:off x="901700" y="1352549"/>
            <a:ext cx="5194300" cy="31242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EC756B-9D6A-4F7D-BCCB-BABBF7B1EC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7"/>
          <a:stretch/>
        </p:blipFill>
        <p:spPr>
          <a:xfrm>
            <a:off x="6386512" y="1321594"/>
            <a:ext cx="5443538" cy="328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2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Cigarette Butts are toxic for the smoker</vt:lpstr>
      <vt:lpstr>Cigarette Butts are toxic for the passive smoker</vt:lpstr>
      <vt:lpstr>Cigarette Butts litter are toxic for the oceans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Swithun Andrade</dc:creator>
  <cp:lastModifiedBy>Swithun Andrade</cp:lastModifiedBy>
  <cp:revision>5</cp:revision>
  <dcterms:created xsi:type="dcterms:W3CDTF">2019-04-22T22:07:51Z</dcterms:created>
  <dcterms:modified xsi:type="dcterms:W3CDTF">2019-04-22T22:24:51Z</dcterms:modified>
</cp:coreProperties>
</file>