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6"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F1E578-71D7-4D10-AB24-F49ECC2A8EF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1E578-71D7-4D10-AB24-F49ECC2A8EF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1E578-71D7-4D10-AB24-F49ECC2A8EF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1E578-71D7-4D10-AB24-F49ECC2A8EF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1E578-71D7-4D10-AB24-F49ECC2A8EF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F1E578-71D7-4D10-AB24-F49ECC2A8EF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F1E578-71D7-4D10-AB24-F49ECC2A8EF9}"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F1E578-71D7-4D10-AB24-F49ECC2A8EF9}"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1E578-71D7-4D10-AB24-F49ECC2A8EF9}"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812DF-1223-4A9F-AE18-1817CE9399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1E578-71D7-4D10-AB24-F49ECC2A8EF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812DF-1223-4A9F-AE18-1817CE9399A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EF1E578-71D7-4D10-AB24-F49ECC2A8EF9}" type="datetimeFigureOut">
              <a:rPr lang="en-US" smtClean="0"/>
              <a:t>5/3/2019</a:t>
            </a:fld>
            <a:endParaRPr lang="en-US"/>
          </a:p>
        </p:txBody>
      </p:sp>
      <p:sp>
        <p:nvSpPr>
          <p:cNvPr id="9" name="Slide Number Placeholder 8"/>
          <p:cNvSpPr>
            <a:spLocks noGrp="1"/>
          </p:cNvSpPr>
          <p:nvPr>
            <p:ph type="sldNum" sz="quarter" idx="11"/>
          </p:nvPr>
        </p:nvSpPr>
        <p:spPr/>
        <p:txBody>
          <a:bodyPr/>
          <a:lstStyle/>
          <a:p>
            <a:fld id="{F8F812DF-1223-4A9F-AE18-1817CE9399A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8F812DF-1223-4A9F-AE18-1817CE9399A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F1E578-71D7-4D10-AB24-F49ECC2A8EF9}" type="datetimeFigureOut">
              <a:rPr lang="en-US" smtClean="0"/>
              <a:t>5/3/2019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NO MORE USE OF PLASTIC</a:t>
            </a:r>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349262"/>
            <a:ext cx="3886200" cy="242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371600"/>
            <a:ext cx="2476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08" y="4355124"/>
            <a:ext cx="3581400" cy="219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279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Define Plastic</a:t>
            </a:r>
          </a:p>
        </p:txBody>
      </p:sp>
      <p:sp>
        <p:nvSpPr>
          <p:cNvPr id="3" name="Content Placeholder 2"/>
          <p:cNvSpPr>
            <a:spLocks noGrp="1"/>
          </p:cNvSpPr>
          <p:nvPr>
            <p:ph idx="1"/>
          </p:nvPr>
        </p:nvSpPr>
        <p:spPr/>
        <p:txBody>
          <a:bodyPr>
            <a:normAutofit/>
          </a:bodyPr>
          <a:lstStyle/>
          <a:p>
            <a:r>
              <a:rPr lang="en-US" sz="3200" dirty="0"/>
              <a:t>A synthetic material made from a wide range of organic polymers such as polyethylene, PVC, nylon, etc., that can be molded into shape while soft, and then set into a rigid or slightly elastic form.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038600"/>
            <a:ext cx="3378200" cy="268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55731"/>
            <a:ext cx="3371850" cy="224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0374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Synthetic Plastic</a:t>
            </a:r>
          </a:p>
        </p:txBody>
      </p:sp>
      <p:sp>
        <p:nvSpPr>
          <p:cNvPr id="3" name="Content Placeholder 2"/>
          <p:cNvSpPr>
            <a:spLocks noGrp="1"/>
          </p:cNvSpPr>
          <p:nvPr>
            <p:ph idx="1"/>
          </p:nvPr>
        </p:nvSpPr>
        <p:spPr>
          <a:xfrm>
            <a:off x="457200" y="1600200"/>
            <a:ext cx="7620000" cy="4800600"/>
          </a:xfrm>
        </p:spPr>
        <p:txBody>
          <a:bodyPr>
            <a:normAutofit/>
          </a:bodyPr>
          <a:lstStyle/>
          <a:p>
            <a:r>
              <a:rPr lang="en-US" sz="3200" dirty="0"/>
              <a:t>Low weight</a:t>
            </a:r>
          </a:p>
          <a:p>
            <a:r>
              <a:rPr lang="en-US" sz="3200" dirty="0"/>
              <a:t>High tensile strength</a:t>
            </a:r>
          </a:p>
          <a:p>
            <a:r>
              <a:rPr lang="en-US" sz="3200" dirty="0"/>
              <a:t>Resistance to chemicals</a:t>
            </a:r>
          </a:p>
          <a:p>
            <a:r>
              <a:rPr lang="en-US" sz="3200" dirty="0"/>
              <a:t>Non-biodegradable</a:t>
            </a:r>
          </a:p>
          <a:p>
            <a:r>
              <a:rPr lang="en-US" sz="3200" dirty="0"/>
              <a:t>Lustrous and colorful</a:t>
            </a:r>
          </a:p>
          <a:p>
            <a:r>
              <a:rPr lang="en-US" sz="3200" dirty="0"/>
              <a:t>Non-conductors</a:t>
            </a:r>
          </a:p>
        </p:txBody>
      </p:sp>
    </p:spTree>
    <p:extLst>
      <p:ext uri="{BB962C8B-B14F-4D97-AF65-F5344CB8AC3E}">
        <p14:creationId xmlns:p14="http://schemas.microsoft.com/office/powerpoint/2010/main" val="271234105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Synthetic Plastic</a:t>
            </a:r>
          </a:p>
        </p:txBody>
      </p:sp>
      <p:sp>
        <p:nvSpPr>
          <p:cNvPr id="3" name="Content Placeholder 2"/>
          <p:cNvSpPr>
            <a:spLocks noGrp="1"/>
          </p:cNvSpPr>
          <p:nvPr>
            <p:ph idx="1"/>
          </p:nvPr>
        </p:nvSpPr>
        <p:spPr/>
        <p:txBody>
          <a:bodyPr/>
          <a:lstStyle/>
          <a:p>
            <a:r>
              <a:rPr lang="en-US" sz="3200" dirty="0"/>
              <a:t>Thermoplastic = plastics formed by linear arrangement of monomers. </a:t>
            </a:r>
          </a:p>
          <a:p>
            <a:r>
              <a:rPr lang="en-US" sz="3200" dirty="0"/>
              <a:t>Thermosetting plastic = plastic made by cross-linked arrangements of monomers.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4191000" cy="25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25" y="4343400"/>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966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b="1" dirty="0"/>
              <a:t>Damage Caused by Plastic Waste</a:t>
            </a:r>
          </a:p>
        </p:txBody>
      </p:sp>
      <p:sp>
        <p:nvSpPr>
          <p:cNvPr id="3" name="Content Placeholder 2"/>
          <p:cNvSpPr>
            <a:spLocks noGrp="1"/>
          </p:cNvSpPr>
          <p:nvPr>
            <p:ph idx="1"/>
          </p:nvPr>
        </p:nvSpPr>
        <p:spPr/>
        <p:txBody>
          <a:bodyPr>
            <a:normAutofit/>
          </a:bodyPr>
          <a:lstStyle/>
          <a:p>
            <a:r>
              <a:rPr lang="en-US" sz="3200" dirty="0"/>
              <a:t>Plastic, if burnt, produce harmful gases which pollute air.</a:t>
            </a:r>
          </a:p>
          <a:p>
            <a:r>
              <a:rPr lang="en-US" sz="3200" dirty="0"/>
              <a:t>Plastic has toxic pollutants that damage the environment and cause land, water, and air pollution. It can take hundreds or even thousands of years for plastic to break down, so the damage to the environment is long-lasting.</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097663"/>
            <a:ext cx="2516554" cy="166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030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Measures to Control the Damage Caused by Plastic Waste</a:t>
            </a:r>
          </a:p>
        </p:txBody>
      </p:sp>
      <p:sp>
        <p:nvSpPr>
          <p:cNvPr id="3" name="Content Placeholder 2"/>
          <p:cNvSpPr>
            <a:spLocks noGrp="1"/>
          </p:cNvSpPr>
          <p:nvPr>
            <p:ph idx="1"/>
          </p:nvPr>
        </p:nvSpPr>
        <p:spPr/>
        <p:txBody>
          <a:bodyPr>
            <a:normAutofit/>
          </a:bodyPr>
          <a:lstStyle/>
          <a:p>
            <a:r>
              <a:rPr lang="en-US" sz="3200" dirty="0"/>
              <a:t>As a responsible citizen we need to remember the 4 R’s principle:</a:t>
            </a:r>
          </a:p>
          <a:p>
            <a:pPr marL="0" indent="0">
              <a:buNone/>
            </a:pPr>
            <a:r>
              <a:rPr lang="en-US" sz="3200" dirty="0"/>
              <a:t>    R= reduce, reuse, recycle, recover</a:t>
            </a:r>
          </a:p>
          <a:p>
            <a:r>
              <a:rPr lang="en-US" sz="3200" dirty="0"/>
              <a:t>We need to develop habits that help to preserve the environment.</a:t>
            </a:r>
          </a:p>
          <a:p>
            <a:r>
              <a:rPr lang="en-US" sz="3200" dirty="0"/>
              <a:t>Reuse. Bring your own reusable shopping and produce bags to markets, and avoid using single-use plastic bags....</a:t>
            </a:r>
          </a:p>
        </p:txBody>
      </p:sp>
    </p:spTree>
    <p:extLst>
      <p:ext uri="{BB962C8B-B14F-4D97-AF65-F5344CB8AC3E}">
        <p14:creationId xmlns:p14="http://schemas.microsoft.com/office/powerpoint/2010/main" val="10030273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9B05-AD83-4CF8-939A-DA682E713D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3A84BE-7834-49B8-B6BC-5C9128BF3141}"/>
              </a:ext>
            </a:extLst>
          </p:cNvPr>
          <p:cNvSpPr>
            <a:spLocks noGrp="1"/>
          </p:cNvSpPr>
          <p:nvPr>
            <p:ph idx="1"/>
          </p:nvPr>
        </p:nvSpPr>
        <p:spPr/>
        <p:txBody>
          <a:bodyPr>
            <a:normAutofit/>
          </a:bodyPr>
          <a:lstStyle/>
          <a:p>
            <a:pPr marL="114300" indent="0">
              <a:buNone/>
            </a:pPr>
            <a:r>
              <a:rPr lang="en-US" sz="4800" b="1" dirty="0">
                <a:solidFill>
                  <a:srgbClr val="FF0000"/>
                </a:solidFill>
              </a:rPr>
              <a:t>YUVAIN</a:t>
            </a:r>
          </a:p>
          <a:p>
            <a:pPr marL="114300" indent="0">
              <a:buNone/>
            </a:pPr>
            <a:r>
              <a:rPr lang="en-US" sz="4800" b="1" dirty="0">
                <a:solidFill>
                  <a:srgbClr val="FF0000"/>
                </a:solidFill>
              </a:rPr>
              <a:t>CLASS- VIII B</a:t>
            </a:r>
          </a:p>
          <a:p>
            <a:pPr marL="114300" indent="0">
              <a:buNone/>
            </a:pPr>
            <a:r>
              <a:rPr lang="en-US" sz="4800" b="1" dirty="0">
                <a:solidFill>
                  <a:srgbClr val="FF0000"/>
                </a:solidFill>
              </a:rPr>
              <a:t>HANSRAJ MODEL SCHOOL, PUNJABI BAGH</a:t>
            </a:r>
          </a:p>
          <a:p>
            <a:pPr marL="114300" indent="0">
              <a:buNone/>
            </a:pPr>
            <a:r>
              <a:rPr lang="en-US" sz="4800" b="1" dirty="0">
                <a:solidFill>
                  <a:srgbClr val="FF0000"/>
                </a:solidFill>
              </a:rPr>
              <a:t>NEW DELHI </a:t>
            </a:r>
          </a:p>
        </p:txBody>
      </p:sp>
    </p:spTree>
    <p:extLst>
      <p:ext uri="{BB962C8B-B14F-4D97-AF65-F5344CB8AC3E}">
        <p14:creationId xmlns:p14="http://schemas.microsoft.com/office/powerpoint/2010/main" val="129537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0"/>
            <a:ext cx="7772400" cy="1362075"/>
          </a:xfrm>
        </p:spPr>
        <p:txBody>
          <a:bodyPr>
            <a:noAutofit/>
          </a:bodyPr>
          <a:lstStyle/>
          <a:p>
            <a:r>
              <a:rPr lang="en-US" sz="9600" dirty="0"/>
              <a:t>THE END</a:t>
            </a:r>
            <a:br>
              <a:rPr lang="en-US" sz="9600" dirty="0"/>
            </a:br>
            <a:r>
              <a:rPr lang="en-US" sz="9600" dirty="0"/>
              <a:t>THANKYOU!</a:t>
            </a:r>
          </a:p>
        </p:txBody>
      </p:sp>
      <p:sp>
        <p:nvSpPr>
          <p:cNvPr id="3" name="Text Placeholder 2"/>
          <p:cNvSpPr>
            <a:spLocks noGrp="1"/>
          </p:cNvSpPr>
          <p:nvPr>
            <p:ph type="body" idx="1"/>
          </p:nvPr>
        </p:nvSpPr>
        <p:spPr>
          <a:xfrm>
            <a:off x="722313" y="1447800"/>
            <a:ext cx="7050087" cy="4648200"/>
          </a:xfrm>
        </p:spPr>
        <p:txBody>
          <a:bodyPr/>
          <a:lstStyle/>
          <a:p>
            <a:endParaRPr lang="en-US" b="1" dirty="0"/>
          </a:p>
        </p:txBody>
      </p:sp>
    </p:spTree>
    <p:extLst>
      <p:ext uri="{BB962C8B-B14F-4D97-AF65-F5344CB8AC3E}">
        <p14:creationId xmlns:p14="http://schemas.microsoft.com/office/powerpoint/2010/main" val="3127766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67</TotalTime>
  <Words>227</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Adjacency</vt:lpstr>
      <vt:lpstr>NO MORE USE OF PLASTIC</vt:lpstr>
      <vt:lpstr>Define Plastic</vt:lpstr>
      <vt:lpstr>Characteristics of Synthetic Plastic</vt:lpstr>
      <vt:lpstr>Types of Synthetic Plastic</vt:lpstr>
      <vt:lpstr>Damage Caused by Plastic Waste</vt:lpstr>
      <vt:lpstr>Measures to Control the Damage Caused by Plastic Waste</vt:lpstr>
      <vt:lpstr>PowerPoint Presentation</vt:lpstr>
      <vt:lpstr>THE END 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MORE USE OF PLASTIC</dc:title>
  <dc:creator>ParveenSharma</dc:creator>
  <cp:lastModifiedBy>deepanshu varshney</cp:lastModifiedBy>
  <cp:revision>8</cp:revision>
  <dcterms:created xsi:type="dcterms:W3CDTF">2019-05-01T14:32:52Z</dcterms:created>
  <dcterms:modified xsi:type="dcterms:W3CDTF">2019-05-03T14:34:20Z</dcterms:modified>
</cp:coreProperties>
</file>