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57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04/05/2019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963205"/>
            <a:ext cx="7772400" cy="1470025"/>
          </a:xfrm>
        </p:spPr>
        <p:txBody>
          <a:bodyPr>
            <a:normAutofit/>
          </a:bodyPr>
          <a:lstStyle/>
          <a:p>
            <a:r>
              <a:rPr lang="es-AR" sz="5400" b="1" dirty="0" smtClean="0">
                <a:solidFill>
                  <a:schemeClr val="accent1">
                    <a:lumMod val="75000"/>
                  </a:schemeClr>
                </a:solidFill>
              </a:rPr>
              <a:t>No More </a:t>
            </a:r>
            <a:r>
              <a:rPr lang="es-AR" sz="5400" b="1" dirty="0" err="1" smtClean="0">
                <a:solidFill>
                  <a:schemeClr val="accent1">
                    <a:lumMod val="75000"/>
                  </a:schemeClr>
                </a:solidFill>
              </a:rPr>
              <a:t>Plastic</a:t>
            </a:r>
            <a:endParaRPr lang="en-GB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3568" y="4255179"/>
            <a:ext cx="6400800" cy="1752600"/>
          </a:xfrm>
        </p:spPr>
        <p:txBody>
          <a:bodyPr/>
          <a:lstStyle/>
          <a:p>
            <a:r>
              <a:rPr lang="es-AR" dirty="0" err="1" smtClean="0"/>
              <a:t>Eccleston</a:t>
            </a:r>
            <a:r>
              <a:rPr lang="es-AR" dirty="0" smtClean="0"/>
              <a:t> </a:t>
            </a:r>
            <a:r>
              <a:rPr lang="es-AR" dirty="0" err="1" smtClean="0"/>
              <a:t>School</a:t>
            </a:r>
            <a:endParaRPr lang="en-GB" dirty="0"/>
          </a:p>
        </p:txBody>
      </p:sp>
      <p:pic>
        <p:nvPicPr>
          <p:cNvPr id="4" name="3 Imagen" descr="C:\Users\usu\Pictures\Imagen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4797152"/>
            <a:ext cx="742950" cy="66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plastic pollution in argen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34" y="0"/>
            <a:ext cx="5266531" cy="296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0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t="16865" r="34848" b="31349"/>
          <a:stretch/>
        </p:blipFill>
        <p:spPr bwMode="auto">
          <a:xfrm>
            <a:off x="42760" y="1140575"/>
            <a:ext cx="9101240" cy="472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70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10"/>
          <a:stretch/>
        </p:blipFill>
        <p:spPr>
          <a:xfrm rot="5400000">
            <a:off x="1222918" y="207516"/>
            <a:ext cx="6831214" cy="646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4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4308" r="30958" b="2359"/>
          <a:stretch/>
        </p:blipFill>
        <p:spPr>
          <a:xfrm rot="5400000">
            <a:off x="1179484" y="-272398"/>
            <a:ext cx="6858000" cy="74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3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4551" r="20328" b="7633"/>
          <a:stretch/>
        </p:blipFill>
        <p:spPr>
          <a:xfrm rot="5400000">
            <a:off x="1382883" y="464305"/>
            <a:ext cx="6810282" cy="5904656"/>
          </a:xfrm>
        </p:spPr>
      </p:pic>
    </p:spTree>
    <p:extLst>
      <p:ext uri="{BB962C8B-B14F-4D97-AF65-F5344CB8AC3E}">
        <p14:creationId xmlns:p14="http://schemas.microsoft.com/office/powerpoint/2010/main" val="146398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r="10474" b="2246"/>
          <a:stretch/>
        </p:blipFill>
        <p:spPr>
          <a:xfrm rot="5400000">
            <a:off x="1277740" y="875391"/>
            <a:ext cx="6876551" cy="5184576"/>
          </a:xfrm>
        </p:spPr>
      </p:pic>
    </p:spTree>
    <p:extLst>
      <p:ext uri="{BB962C8B-B14F-4D97-AF65-F5344CB8AC3E}">
        <p14:creationId xmlns:p14="http://schemas.microsoft.com/office/powerpoint/2010/main" val="406005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4142" r="9773" b="2525"/>
          <a:stretch/>
        </p:blipFill>
        <p:spPr>
          <a:xfrm rot="5400000">
            <a:off x="1119045" y="668744"/>
            <a:ext cx="690591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0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8819" r="1720"/>
          <a:stretch/>
        </p:blipFill>
        <p:spPr>
          <a:xfrm rot="10800000">
            <a:off x="0" y="160668"/>
            <a:ext cx="9243612" cy="6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42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Presentación en pantalla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No More Plastic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Daiana Natalia Martinez</dc:creator>
  <cp:lastModifiedBy>Daiana</cp:lastModifiedBy>
  <cp:revision>3</cp:revision>
  <dcterms:created xsi:type="dcterms:W3CDTF">2019-05-04T21:23:18Z</dcterms:created>
  <dcterms:modified xsi:type="dcterms:W3CDTF">2019-05-04T21:48:22Z</dcterms:modified>
</cp:coreProperties>
</file>