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62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945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1260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4192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5981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207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759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3906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65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9968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8245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7733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4C36-6A9E-4DE4-8328-5A8B02D42234}" type="datetimeFigureOut">
              <a:rPr lang="es-HN" smtClean="0"/>
              <a:t>20/5/2019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53A8-30E1-4EA6-BBEC-9AAB79B4C0A2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877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err="1" smtClean="0"/>
              <a:t>Who</a:t>
            </a:r>
            <a:r>
              <a:rPr lang="es-HN" dirty="0" smtClean="0"/>
              <a:t> </a:t>
            </a:r>
            <a:r>
              <a:rPr lang="es-HN" dirty="0" err="1" smtClean="0"/>
              <a:t>will</a:t>
            </a:r>
            <a:r>
              <a:rPr lang="es-HN" dirty="0" smtClean="0"/>
              <a:t> </a:t>
            </a:r>
            <a:r>
              <a:rPr lang="es-HN" dirty="0" err="1" smtClean="0"/>
              <a:t>speak</a:t>
            </a:r>
            <a:r>
              <a:rPr lang="es-HN" dirty="0" smtClean="0"/>
              <a:t> </a:t>
            </a:r>
            <a:r>
              <a:rPr lang="es-HN" dirty="0" err="1" smtClean="0"/>
              <a:t>for</a:t>
            </a:r>
            <a:r>
              <a:rPr lang="es-HN" dirty="0" smtClean="0"/>
              <a:t> </a:t>
            </a:r>
            <a:r>
              <a:rPr lang="es-HN" dirty="0" err="1" smtClean="0"/>
              <a:t>the</a:t>
            </a:r>
            <a:r>
              <a:rPr lang="es-HN" dirty="0" smtClean="0"/>
              <a:t> </a:t>
            </a:r>
            <a:r>
              <a:rPr lang="es-HN" dirty="0" err="1" smtClean="0"/>
              <a:t>voiceless</a:t>
            </a:r>
            <a:r>
              <a:rPr lang="es-HN" dirty="0" smtClean="0"/>
              <a:t>? </a:t>
            </a:r>
            <a:endParaRPr lang="es-H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/>
              <a:t>No. More. </a:t>
            </a:r>
            <a:r>
              <a:rPr lang="es-HN" dirty="0" err="1" smtClean="0"/>
              <a:t>Plastic</a:t>
            </a:r>
            <a:r>
              <a:rPr lang="es-HN" dirty="0" smtClean="0"/>
              <a:t>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5850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7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9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1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9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Who will speak for the voiceless?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will speak for the voiceless? </dc:title>
  <dc:creator>sciencemiddleschool@zamorano.edu</dc:creator>
  <cp:lastModifiedBy>sciencemiddleschool@zamorano.edu</cp:lastModifiedBy>
  <cp:revision>1</cp:revision>
  <dcterms:created xsi:type="dcterms:W3CDTF">2019-05-21T00:36:00Z</dcterms:created>
  <dcterms:modified xsi:type="dcterms:W3CDTF">2019-05-21T00:38:07Z</dcterms:modified>
</cp:coreProperties>
</file>