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19"/>
  </p:notesMasterIdLst>
  <p:sldIdLst>
    <p:sldId id="256" r:id="rId2"/>
    <p:sldId id="261" r:id="rId3"/>
    <p:sldId id="262" r:id="rId4"/>
    <p:sldId id="264" r:id="rId5"/>
    <p:sldId id="265" r:id="rId6"/>
    <p:sldId id="266" r:id="rId7"/>
    <p:sldId id="267" r:id="rId8"/>
    <p:sldId id="268" r:id="rId9"/>
    <p:sldId id="269" r:id="rId10"/>
    <p:sldId id="270" r:id="rId11"/>
    <p:sldId id="271" r:id="rId12"/>
    <p:sldId id="272" r:id="rId13"/>
    <p:sldId id="275" r:id="rId14"/>
    <p:sldId id="276" r:id="rId15"/>
    <p:sldId id="277" r:id="rId16"/>
    <p:sldId id="278" r:id="rId17"/>
    <p:sldId id="279" r:id="rId18"/>
  </p:sldIdLst>
  <p:sldSz cx="9144000" cy="6858000" type="screen4x3"/>
  <p:notesSz cx="6858000" cy="9144000"/>
  <p:embeddedFontLst>
    <p:embeddedFont>
      <p:font typeface="Comic Sans MS" panose="030F0902030302020204" pitchFamily="66" charset="0"/>
      <p:regular r:id="rId20"/>
      <p:bold r:id="rId21"/>
    </p:embeddedFont>
    <p:embeddedFont>
      <p:font typeface="EB Garamond" pitchFamily="2" charset="0"/>
      <p:regular r:id="rId22"/>
      <p:bold r:id="rId23"/>
      <p:italic r:id="rId24"/>
      <p:boldItalic r:id="rId25"/>
    </p:embeddedFont>
    <p:embeddedFont>
      <p:font typeface="Garamond" panose="02020404030301010803"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p:restoredTop sz="94541"/>
  </p:normalViewPr>
  <p:slideViewPr>
    <p:cSldViewPr snapToGrid="0">
      <p:cViewPr varScale="1">
        <p:scale>
          <a:sx n="121" d="100"/>
          <a:sy n="121" d="100"/>
        </p:scale>
        <p:origin x="146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471ade647_1_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471ade647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4b938ef94_4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4b938ef9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50" b="1">
                <a:solidFill>
                  <a:schemeClr val="dk1"/>
                </a:solidFill>
                <a:highlight>
                  <a:srgbClr val="FFFFFF"/>
                </a:highlight>
              </a:rPr>
              <a:t>Versova beach, Mumbai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4fe02b8c6_0_2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4fe02b8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21782429b_0_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21782429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chemeClr val="dk1"/>
                </a:solidFill>
                <a:highlight>
                  <a:srgbClr val="FFFFFF"/>
                </a:highlight>
                <a:latin typeface="Comic Sans MS"/>
                <a:ea typeface="Comic Sans MS"/>
                <a:cs typeface="Comic Sans MS"/>
                <a:sym typeface="Comic Sans MS"/>
              </a:rPr>
              <a:t>Well there are actually many ways you can reduce your plastic usage in MCM and at home, these are all things you can easily do, which when carried out by many can have an immense impact on the amount of plastic we waste.</a:t>
            </a:r>
            <a:endParaRPr sz="1400">
              <a:solidFill>
                <a:schemeClr val="dk1"/>
              </a:solidFill>
              <a:highlight>
                <a:srgbClr val="FFFFFF"/>
              </a:highlight>
              <a:latin typeface="Comic Sans MS"/>
              <a:ea typeface="Comic Sans MS"/>
              <a:cs typeface="Comic Sans MS"/>
              <a:sym typeface="Comic Sans MS"/>
            </a:endParaRPr>
          </a:p>
          <a:p>
            <a:pPr marL="0" lvl="0" indent="0" algn="l" rtl="0">
              <a:lnSpc>
                <a:spcPct val="115000"/>
              </a:lnSpc>
              <a:spcBef>
                <a:spcPts val="1600"/>
              </a:spcBef>
              <a:spcAft>
                <a:spcPts val="1600"/>
              </a:spcAft>
              <a:buClr>
                <a:schemeClr val="dk1"/>
              </a:buClr>
              <a:buSzPts val="1100"/>
              <a:buFont typeface="Arial"/>
              <a:buNone/>
            </a:pPr>
            <a:endParaRPr sz="1400">
              <a:solidFill>
                <a:srgbClr val="555555"/>
              </a:solidFill>
              <a:highlight>
                <a:srgbClr val="FFFFFF"/>
              </a:highlight>
              <a:latin typeface="Comic Sans MS"/>
              <a:ea typeface="Comic Sans MS"/>
              <a:cs typeface="Comic Sans MS"/>
              <a:sym typeface="Comic Sans M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4fe02b8c6_0_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4fe02b8c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endParaRPr sz="1200">
              <a:solidFill>
                <a:srgbClr val="555555"/>
              </a:solidFill>
              <a:highlight>
                <a:srgbClr val="FFFFFF"/>
              </a:highlight>
            </a:endParaRPr>
          </a:p>
          <a:p>
            <a:pPr marL="457200" lvl="0" indent="-304800" algn="l" rtl="0">
              <a:lnSpc>
                <a:spcPct val="115000"/>
              </a:lnSpc>
              <a:spcBef>
                <a:spcPts val="0"/>
              </a:spcBef>
              <a:spcAft>
                <a:spcPts val="0"/>
              </a:spcAft>
              <a:buClr>
                <a:srgbClr val="555555"/>
              </a:buClr>
              <a:buSzPts val="1200"/>
              <a:buChar char="-"/>
            </a:pPr>
            <a:r>
              <a:rPr lang="en-GB" sz="1200">
                <a:solidFill>
                  <a:srgbClr val="555555"/>
                </a:solidFill>
                <a:highlight>
                  <a:srgbClr val="FFFFFF"/>
                </a:highlight>
              </a:rPr>
              <a:t>Every minute, 50,000 single-use plastic bottles are out to waste in the US alone, if we keep this up, in 2050 there will be more plastics than fish in the ocean.</a:t>
            </a:r>
            <a:endParaRPr sz="1200">
              <a:solidFill>
                <a:srgbClr val="555555"/>
              </a:solidFill>
              <a:highlight>
                <a:srgbClr val="FFFFFF"/>
              </a:highlight>
            </a:endParaRPr>
          </a:p>
          <a:p>
            <a:pPr marL="457200" lvl="0" indent="-304800" algn="l" rtl="0">
              <a:lnSpc>
                <a:spcPct val="115000"/>
              </a:lnSpc>
              <a:spcBef>
                <a:spcPts val="0"/>
              </a:spcBef>
              <a:spcAft>
                <a:spcPts val="0"/>
              </a:spcAft>
              <a:buClr>
                <a:srgbClr val="555555"/>
              </a:buClr>
              <a:buSzPts val="1200"/>
              <a:buChar char="-"/>
            </a:pPr>
            <a:r>
              <a:rPr lang="en-GB" sz="1200">
                <a:solidFill>
                  <a:srgbClr val="555555"/>
                </a:solidFill>
                <a:highlight>
                  <a:srgbClr val="FFFFFF"/>
                </a:highlight>
              </a:rPr>
              <a:t>From simply using one reusable water bottle, you could save yourself from using 167 water bottles a year.</a:t>
            </a:r>
            <a:endParaRPr sz="1200">
              <a:solidFill>
                <a:srgbClr val="555555"/>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4fe02b8c6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4fe02b8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a:solidFill>
                  <a:srgbClr val="555555"/>
                </a:solidFill>
                <a:highlight>
                  <a:schemeClr val="lt1"/>
                </a:highlight>
                <a:latin typeface="Comic Sans MS"/>
                <a:ea typeface="Comic Sans MS"/>
                <a:cs typeface="Comic Sans MS"/>
                <a:sym typeface="Comic Sans MS"/>
              </a:rPr>
              <a:t>500 million plastic straws are used every day in the US alone, and only a very small proportion of these are recycled.</a:t>
            </a:r>
            <a:endParaRPr sz="1400">
              <a:solidFill>
                <a:srgbClr val="555555"/>
              </a:solidFill>
              <a:highlight>
                <a:schemeClr val="lt1"/>
              </a:highlight>
              <a:latin typeface="Comic Sans MS"/>
              <a:ea typeface="Comic Sans MS"/>
              <a:cs typeface="Comic Sans MS"/>
              <a:sym typeface="Comic Sans MS"/>
            </a:endParaRPr>
          </a:p>
          <a:p>
            <a:pPr marL="0" lvl="0" indent="0" algn="l" rtl="0">
              <a:lnSpc>
                <a:spcPct val="115000"/>
              </a:lnSpc>
              <a:spcBef>
                <a:spcPts val="1600"/>
              </a:spcBef>
              <a:spcAft>
                <a:spcPts val="1600"/>
              </a:spcAft>
              <a:buClr>
                <a:schemeClr val="dk1"/>
              </a:buClr>
              <a:buSzPts val="1100"/>
              <a:buFont typeface="Arial"/>
              <a:buNone/>
            </a:pPr>
            <a:r>
              <a:rPr lang="en-GB" sz="1400">
                <a:solidFill>
                  <a:srgbClr val="555555"/>
                </a:solidFill>
                <a:highlight>
                  <a:schemeClr val="lt1"/>
                </a:highlight>
                <a:latin typeface="Comic Sans MS"/>
                <a:ea typeface="Comic Sans MS"/>
                <a:cs typeface="Comic Sans MS"/>
                <a:sym typeface="Comic Sans MS"/>
              </a:rPr>
              <a:t>Even in restaurants. If you really need to use to a straw, purchase a reusable stainless steel or glass straw, nowadays they are easily accessible to buy and store.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4fe02b8c6_0_1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4fe02b8c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 5 trillion plastic bags were used last year and less than 1 percent were recycled.</a:t>
            </a:r>
            <a:endParaRPr/>
          </a:p>
          <a:p>
            <a:pPr marL="457200" lvl="0" indent="-298450" algn="l" rtl="0">
              <a:spcBef>
                <a:spcPts val="0"/>
              </a:spcBef>
              <a:spcAft>
                <a:spcPts val="0"/>
              </a:spcAft>
              <a:buSzPts val="1100"/>
              <a:buChar char="-"/>
            </a:pPr>
            <a:r>
              <a:rPr lang="en-GB"/>
              <a:t>Next time you go grocery shopping refuse to take plastic bags and instead bring your own reusable bag, again these are very accessible and can save you from having to use countless plastic bags.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4fe02b8c6_0_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4fe02b8c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a:solidFill>
                  <a:srgbClr val="555555"/>
                </a:solidFill>
                <a:highlight>
                  <a:schemeClr val="lt1"/>
                </a:highlight>
                <a:latin typeface="Comic Sans MS"/>
                <a:ea typeface="Comic Sans MS"/>
                <a:cs typeface="Comic Sans MS"/>
                <a:sym typeface="Comic Sans MS"/>
              </a:rPr>
              <a:t>Of the 30 million tons of plastic waste generated in the US every year, only 7 percent was recovered for recycling</a:t>
            </a:r>
            <a:endParaRPr sz="1400">
              <a:solidFill>
                <a:srgbClr val="555555"/>
              </a:solidFill>
              <a:highlight>
                <a:schemeClr val="lt1"/>
              </a:highlight>
              <a:latin typeface="Comic Sans MS"/>
              <a:ea typeface="Comic Sans MS"/>
              <a:cs typeface="Comic Sans MS"/>
              <a:sym typeface="Comic Sans MS"/>
            </a:endParaRPr>
          </a:p>
          <a:p>
            <a:pPr marL="0" lvl="0" indent="0" algn="l" rtl="0">
              <a:spcBef>
                <a:spcPts val="0"/>
              </a:spcBef>
              <a:spcAft>
                <a:spcPts val="0"/>
              </a:spcAft>
              <a:buClr>
                <a:schemeClr val="dk1"/>
              </a:buClr>
              <a:buSzPts val="1100"/>
              <a:buFont typeface="Arial"/>
              <a:buNone/>
            </a:pPr>
            <a:endParaRPr sz="1400">
              <a:solidFill>
                <a:srgbClr val="555555"/>
              </a:solidFill>
              <a:highlight>
                <a:schemeClr val="lt1"/>
              </a:highlight>
              <a:latin typeface="Comic Sans MS"/>
              <a:ea typeface="Comic Sans MS"/>
              <a:cs typeface="Comic Sans MS"/>
              <a:sym typeface="Comic Sans MS"/>
            </a:endParaRPr>
          </a:p>
          <a:p>
            <a:pPr marL="0" lvl="0" indent="0" algn="l" rtl="0">
              <a:spcBef>
                <a:spcPts val="0"/>
              </a:spcBef>
              <a:spcAft>
                <a:spcPts val="0"/>
              </a:spcAft>
              <a:buClr>
                <a:schemeClr val="dk1"/>
              </a:buClr>
              <a:buSzPts val="1100"/>
              <a:buFont typeface="Arial"/>
              <a:buNone/>
            </a:pPr>
            <a:r>
              <a:rPr lang="en-GB" sz="1400">
                <a:solidFill>
                  <a:srgbClr val="555555"/>
                </a:solidFill>
                <a:highlight>
                  <a:schemeClr val="lt1"/>
                </a:highlight>
                <a:latin typeface="Comic Sans MS"/>
                <a:ea typeface="Comic Sans MS"/>
                <a:cs typeface="Comic Sans MS"/>
                <a:sym typeface="Comic Sans MS"/>
              </a:rPr>
              <a:t>If the piece of plastic has one of these triangles on it, then it can be used for recycling.</a:t>
            </a:r>
            <a:endParaRPr sz="1400">
              <a:solidFill>
                <a:srgbClr val="555555"/>
              </a:solidFill>
              <a:highlight>
                <a:schemeClr val="lt1"/>
              </a:highlight>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ts val="1100"/>
              <a:buFont typeface="Arial"/>
              <a:buNone/>
            </a:pPr>
            <a:endParaRPr sz="1400">
              <a:solidFill>
                <a:srgbClr val="555555"/>
              </a:solidFill>
              <a:highlight>
                <a:schemeClr val="lt1"/>
              </a:highlight>
              <a:latin typeface="Comic Sans MS"/>
              <a:ea typeface="Comic Sans MS"/>
              <a:cs typeface="Comic Sans MS"/>
              <a:sym typeface="Comic Sans MS"/>
            </a:endParaRPr>
          </a:p>
          <a:p>
            <a:pPr marL="0" lvl="0" indent="0" algn="l" rtl="0">
              <a:lnSpc>
                <a:spcPct val="115000"/>
              </a:lnSpc>
              <a:spcBef>
                <a:spcPts val="1600"/>
              </a:spcBef>
              <a:spcAft>
                <a:spcPts val="0"/>
              </a:spcAft>
              <a:buClr>
                <a:schemeClr val="dk1"/>
              </a:buClr>
              <a:buSzPts val="1100"/>
              <a:buFont typeface="Arial"/>
              <a:buNone/>
            </a:pPr>
            <a:r>
              <a:rPr lang="en-GB" sz="1400">
                <a:solidFill>
                  <a:srgbClr val="555555"/>
                </a:solidFill>
                <a:highlight>
                  <a:schemeClr val="lt1"/>
                </a:highlight>
                <a:latin typeface="Comic Sans MS"/>
                <a:ea typeface="Comic Sans MS"/>
                <a:cs typeface="Comic Sans MS"/>
                <a:sym typeface="Comic Sans MS"/>
              </a:rPr>
              <a:t>When sorting materials out to be recycled, make sure everything in that specific bag is strictly recyclable, as lets say even one piece isn't, the whole bag can’t be used for recycling.  </a:t>
            </a:r>
            <a:endParaRPr sz="1400">
              <a:solidFill>
                <a:srgbClr val="555555"/>
              </a:solidFill>
              <a:highlight>
                <a:schemeClr val="lt1"/>
              </a:highlight>
              <a:latin typeface="Comic Sans MS"/>
              <a:ea typeface="Comic Sans MS"/>
              <a:cs typeface="Comic Sans MS"/>
              <a:sym typeface="Comic Sans MS"/>
            </a:endParaRPr>
          </a:p>
          <a:p>
            <a:pPr marL="0" lvl="0" indent="0" algn="l" rtl="0">
              <a:spcBef>
                <a:spcPts val="16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4b938ef94_4_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4b938ef94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222222"/>
                </a:solidFill>
                <a:highlight>
                  <a:srgbClr val="FFFFFF"/>
                </a:highlight>
              </a:rPr>
              <a:t>Our actions are destroying the natural ecosystem</a:t>
            </a:r>
            <a:endParaRPr sz="1200">
              <a:solidFill>
                <a:srgbClr val="222222"/>
              </a:solidFill>
              <a:highlight>
                <a:srgbClr val="FFFFFF"/>
              </a:highlight>
            </a:endParaRPr>
          </a:p>
          <a:p>
            <a:pPr marL="0" lvl="0" indent="0" algn="l" rtl="0">
              <a:spcBef>
                <a:spcPts val="0"/>
              </a:spcBef>
              <a:spcAft>
                <a:spcPts val="0"/>
              </a:spcAft>
              <a:buNone/>
            </a:pPr>
            <a:r>
              <a:rPr lang="en-GB" sz="1200">
                <a:solidFill>
                  <a:srgbClr val="222222"/>
                </a:solidFill>
                <a:highlight>
                  <a:srgbClr val="FFFFFF"/>
                </a:highlight>
              </a:rPr>
              <a:t> Occupying less than one percent of the </a:t>
            </a:r>
            <a:r>
              <a:rPr lang="en-GB" sz="1200" b="1">
                <a:solidFill>
                  <a:srgbClr val="222222"/>
                </a:solidFill>
                <a:highlight>
                  <a:srgbClr val="FFFFFF"/>
                </a:highlight>
              </a:rPr>
              <a:t>ocean</a:t>
            </a:r>
            <a:r>
              <a:rPr lang="en-GB" sz="1200">
                <a:solidFill>
                  <a:srgbClr val="222222"/>
                </a:solidFill>
                <a:highlight>
                  <a:srgbClr val="FFFFFF"/>
                </a:highlight>
              </a:rPr>
              <a:t> floor, </a:t>
            </a:r>
            <a:r>
              <a:rPr lang="en-GB" sz="1200" b="1">
                <a:solidFill>
                  <a:srgbClr val="222222"/>
                </a:solidFill>
                <a:highlight>
                  <a:srgbClr val="FFFFFF"/>
                </a:highlight>
              </a:rPr>
              <a:t>coral reefs</a:t>
            </a:r>
            <a:r>
              <a:rPr lang="en-GB" sz="1200">
                <a:solidFill>
                  <a:srgbClr val="222222"/>
                </a:solidFill>
                <a:highlight>
                  <a:srgbClr val="FFFFFF"/>
                </a:highlight>
              </a:rPr>
              <a:t> are home to more than twenty-five percent of </a:t>
            </a:r>
            <a:r>
              <a:rPr lang="en-GB" sz="1200" b="1">
                <a:solidFill>
                  <a:srgbClr val="222222"/>
                </a:solidFill>
                <a:highlight>
                  <a:srgbClr val="FFFFFF"/>
                </a:highlight>
              </a:rPr>
              <a:t>marine life</a:t>
            </a:r>
            <a:r>
              <a:rPr lang="en-GB" sz="1200">
                <a:solidFill>
                  <a:srgbClr val="222222"/>
                </a:solidFill>
                <a:highlight>
                  <a:srgbClr val="FFFFFF"/>
                </a:highlight>
              </a:rPr>
              <a:t>.</a:t>
            </a:r>
            <a:endParaRPr sz="1200">
              <a:solidFill>
                <a:srgbClr val="222222"/>
              </a:solidFill>
              <a:highlight>
                <a:srgbClr val="FFFFFF"/>
              </a:highlight>
            </a:endParaRPr>
          </a:p>
          <a:p>
            <a:pPr marL="0" lvl="0" indent="0" algn="l" rtl="0">
              <a:spcBef>
                <a:spcPts val="0"/>
              </a:spcBef>
              <a:spcAft>
                <a:spcPts val="0"/>
              </a:spcAft>
              <a:buNone/>
            </a:pPr>
            <a:endParaRPr sz="1200">
              <a:solidFill>
                <a:srgbClr val="222222"/>
              </a:solidFill>
              <a:highlight>
                <a:srgbClr val="FFFFFF"/>
              </a:highlight>
            </a:endParaRPr>
          </a:p>
          <a:p>
            <a:pPr marL="0" lvl="0" indent="0" algn="l" rtl="0">
              <a:spcBef>
                <a:spcPts val="0"/>
              </a:spcBef>
              <a:spcAft>
                <a:spcPts val="0"/>
              </a:spcAft>
              <a:buNone/>
            </a:pPr>
            <a:endParaRPr sz="1200">
              <a:solidFill>
                <a:srgbClr val="222222"/>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471ade647_0_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471ade64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3cfa1cee1_1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3cfa1cee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sz="1800"/>
              <a:t>This was just on one beach on one Island in Rawa, what if we told you this was taking place on a much larger scale, there is an area on the planet where 87000 tonnes of plastic floats, this is known as the ‘Great Pacific Garbage Patch’, and it sits in the middle of the Pacific Ocean, to put it into perspective it is the size of Texas.</a:t>
            </a:r>
            <a:endParaRPr sz="1800"/>
          </a:p>
          <a:p>
            <a:pPr marL="457200" lvl="0" indent="-298450" algn="l" rtl="0">
              <a:spcBef>
                <a:spcPts val="0"/>
              </a:spcBef>
              <a:spcAft>
                <a:spcPts val="0"/>
              </a:spcAft>
              <a:buSzPts val="1100"/>
              <a:buChar cha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4b938ef94_2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4b938ef9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471ade647_1_1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471ade64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471ade647_1_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471ade64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471ade647_1_2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471ade647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4b938ef94_2_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4b938ef94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13"/>
        <p:cNvGrpSpPr/>
        <p:nvPr/>
      </p:nvGrpSpPr>
      <p:grpSpPr>
        <a:xfrm>
          <a:off x="0" y="0"/>
          <a:ext cx="0" cy="0"/>
          <a:chOff x="0" y="0"/>
          <a:chExt cx="0" cy="0"/>
        </a:xfrm>
      </p:grpSpPr>
      <p:pic>
        <p:nvPicPr>
          <p:cNvPr id="14" name="Google Shape;14;p2" descr="MCM_PP_LOGO.jpg"/>
          <p:cNvPicPr preferRelativeResize="0"/>
          <p:nvPr/>
        </p:nvPicPr>
        <p:blipFill rotWithShape="1">
          <a:blip r:embed="rId2">
            <a:alphaModFix/>
          </a:blip>
          <a:srcRect/>
          <a:stretch/>
        </p:blipFill>
        <p:spPr>
          <a:xfrm>
            <a:off x="0" y="-79376"/>
            <a:ext cx="9144000" cy="7018500"/>
          </a:xfrm>
          <a:prstGeom prst="rect">
            <a:avLst/>
          </a:prstGeom>
          <a:noFill/>
          <a:ln>
            <a:noFill/>
          </a:ln>
        </p:spPr>
      </p:pic>
      <p:sp>
        <p:nvSpPr>
          <p:cNvPr id="15" name="Google Shape;15;p2"/>
          <p:cNvSpPr txBox="1">
            <a:spLocks noGrp="1"/>
          </p:cNvSpPr>
          <p:nvPr>
            <p:ph type="ctrTitle"/>
          </p:nvPr>
        </p:nvSpPr>
        <p:spPr>
          <a:xfrm>
            <a:off x="685800" y="3276600"/>
            <a:ext cx="7772400" cy="10668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D5B75D"/>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16" name="Google Shape;16;p2"/>
          <p:cNvSpPr txBox="1">
            <a:spLocks noGrp="1"/>
          </p:cNvSpPr>
          <p:nvPr>
            <p:ph type="subTitle" idx="1"/>
          </p:nvPr>
        </p:nvSpPr>
        <p:spPr>
          <a:xfrm>
            <a:off x="1371600" y="4648200"/>
            <a:ext cx="6400800" cy="990300"/>
          </a:xfrm>
          <a:prstGeom prst="rect">
            <a:avLst/>
          </a:prstGeom>
          <a:noFill/>
          <a:ln>
            <a:noFill/>
          </a:ln>
        </p:spPr>
        <p:txBody>
          <a:bodyPr spcFirstLastPara="1" wrap="square" lIns="91425" tIns="91425" rIns="91425" bIns="91425" anchor="t" anchorCtr="0"/>
          <a:lstStyle>
            <a:lvl1pPr marL="0" marR="0" lvl="0" indent="0" algn="ctr" rtl="0">
              <a:spcBef>
                <a:spcPts val="320"/>
              </a:spcBef>
              <a:spcAft>
                <a:spcPts val="0"/>
              </a:spcAft>
              <a:buClr>
                <a:schemeClr val="lt1"/>
              </a:buClr>
              <a:buSzPts val="3200"/>
              <a:buFont typeface="Garamond"/>
              <a:buNone/>
              <a:defRPr sz="1600" b="0" i="0" u="none" strike="noStrike" cap="none">
                <a:solidFill>
                  <a:schemeClr val="lt1"/>
                </a:solidFill>
                <a:latin typeface="Garamond"/>
                <a:ea typeface="Garamond"/>
                <a:cs typeface="Garamond"/>
                <a:sym typeface="Garamond"/>
              </a:defRPr>
            </a:lvl1pPr>
            <a:lvl2pPr marL="742950" marR="0" lvl="1" indent="-28575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143000" marR="0" lvl="2" indent="-2286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600200" marR="0" lvl="3"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057400" marR="0" lvl="4"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514600" marR="0" lvl="5"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2971800" marR="0" lvl="6"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429000" marR="0" lvl="7"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3886200" marR="0" lvl="8"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1792288" y="4800601"/>
            <a:ext cx="5486400" cy="5667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85" name="Google Shape;85;p11"/>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rgbClr val="101B4B"/>
              </a:buClr>
              <a:buSzPts val="1400"/>
              <a:buFont typeface="Garamond"/>
              <a:buNone/>
              <a:defRPr sz="3200" b="0" i="0" u="none" strike="noStrike" cap="none">
                <a:solidFill>
                  <a:srgbClr val="101B4B"/>
                </a:solidFill>
                <a:latin typeface="Garamond"/>
                <a:ea typeface="Garamond"/>
                <a:cs typeface="Garamond"/>
                <a:sym typeface="Garamond"/>
              </a:defRPr>
            </a:lvl1pPr>
            <a:lvl2pPr marL="457200" marR="0" lvl="1" indent="0" algn="l" rtl="0">
              <a:spcBef>
                <a:spcPts val="560"/>
              </a:spcBef>
              <a:spcAft>
                <a:spcPts val="0"/>
              </a:spcAft>
              <a:buClr>
                <a:srgbClr val="101B4B"/>
              </a:buClr>
              <a:buSzPts val="1400"/>
              <a:buFont typeface="Garamond"/>
              <a:buNone/>
              <a:defRPr sz="2800" b="0" i="0" u="none" strike="noStrike" cap="none">
                <a:solidFill>
                  <a:srgbClr val="101B4B"/>
                </a:solidFill>
                <a:latin typeface="Garamond"/>
                <a:ea typeface="Garamond"/>
                <a:cs typeface="Garamond"/>
                <a:sym typeface="Garamond"/>
              </a:defRPr>
            </a:lvl2pPr>
            <a:lvl3pPr marL="914400" marR="0" lvl="2" indent="0" algn="l" rtl="0">
              <a:spcBef>
                <a:spcPts val="480"/>
              </a:spcBef>
              <a:spcAft>
                <a:spcPts val="0"/>
              </a:spcAft>
              <a:buClr>
                <a:srgbClr val="101B4B"/>
              </a:buClr>
              <a:buSzPts val="1400"/>
              <a:buFont typeface="Garamond"/>
              <a:buNone/>
              <a:defRPr sz="2400" b="0" i="0" u="none" strike="noStrike" cap="none">
                <a:solidFill>
                  <a:srgbClr val="101B4B"/>
                </a:solidFill>
                <a:latin typeface="Garamond"/>
                <a:ea typeface="Garamond"/>
                <a:cs typeface="Garamond"/>
                <a:sym typeface="Garamond"/>
              </a:defRPr>
            </a:lvl3pPr>
            <a:lvl4pPr marL="1371600" marR="0" lvl="3" indent="0" algn="l" rtl="0">
              <a:spcBef>
                <a:spcPts val="400"/>
              </a:spcBef>
              <a:spcAft>
                <a:spcPts val="0"/>
              </a:spcAft>
              <a:buClr>
                <a:srgbClr val="101B4B"/>
              </a:buClr>
              <a:buSzPts val="1400"/>
              <a:buFont typeface="Garamond"/>
              <a:buNone/>
              <a:defRPr sz="2000" b="0" i="0" u="none" strike="noStrike" cap="none">
                <a:solidFill>
                  <a:srgbClr val="101B4B"/>
                </a:solidFill>
                <a:latin typeface="Garamond"/>
                <a:ea typeface="Garamond"/>
                <a:cs typeface="Garamond"/>
                <a:sym typeface="Garamond"/>
              </a:defRPr>
            </a:lvl4pPr>
            <a:lvl5pPr marL="1828800" marR="0" lvl="4" indent="0" algn="l" rtl="0">
              <a:spcBef>
                <a:spcPts val="400"/>
              </a:spcBef>
              <a:spcAft>
                <a:spcPts val="0"/>
              </a:spcAft>
              <a:buClr>
                <a:srgbClr val="101B4B"/>
              </a:buClr>
              <a:buSzPts val="1400"/>
              <a:buFont typeface="Garamond"/>
              <a:buNone/>
              <a:defRPr sz="2000" b="0" i="0" u="none" strike="noStrike" cap="none">
                <a:solidFill>
                  <a:srgbClr val="101B4B"/>
                </a:solidFill>
                <a:latin typeface="Garamond"/>
                <a:ea typeface="Garamond"/>
                <a:cs typeface="Garamond"/>
                <a:sym typeface="Garamond"/>
              </a:defRPr>
            </a:lvl5pPr>
            <a:lvl6pPr marL="2286000" marR="0" lvl="5" indent="0" algn="l" rtl="0">
              <a:spcBef>
                <a:spcPts val="400"/>
              </a:spcBef>
              <a:spcAft>
                <a:spcPts val="0"/>
              </a:spcAft>
              <a:buClr>
                <a:srgbClr val="101B4B"/>
              </a:buClr>
              <a:buSzPts val="1400"/>
              <a:buFont typeface="Garamond"/>
              <a:buNone/>
              <a:defRPr sz="2000" b="0" i="0" u="none" strike="noStrike" cap="none">
                <a:solidFill>
                  <a:srgbClr val="101B4B"/>
                </a:solidFill>
                <a:latin typeface="Garamond"/>
                <a:ea typeface="Garamond"/>
                <a:cs typeface="Garamond"/>
                <a:sym typeface="Garamond"/>
              </a:defRPr>
            </a:lvl6pPr>
            <a:lvl7pPr marL="2743200" marR="0" lvl="6" indent="0" algn="l" rtl="0">
              <a:spcBef>
                <a:spcPts val="400"/>
              </a:spcBef>
              <a:spcAft>
                <a:spcPts val="0"/>
              </a:spcAft>
              <a:buClr>
                <a:srgbClr val="101B4B"/>
              </a:buClr>
              <a:buSzPts val="1400"/>
              <a:buFont typeface="Garamond"/>
              <a:buNone/>
              <a:defRPr sz="2000" b="0" i="0" u="none" strike="noStrike" cap="none">
                <a:solidFill>
                  <a:srgbClr val="101B4B"/>
                </a:solidFill>
                <a:latin typeface="Garamond"/>
                <a:ea typeface="Garamond"/>
                <a:cs typeface="Garamond"/>
                <a:sym typeface="Garamond"/>
              </a:defRPr>
            </a:lvl7pPr>
            <a:lvl8pPr marL="3200400" marR="0" lvl="7" indent="0" algn="l" rtl="0">
              <a:spcBef>
                <a:spcPts val="400"/>
              </a:spcBef>
              <a:spcAft>
                <a:spcPts val="0"/>
              </a:spcAft>
              <a:buClr>
                <a:srgbClr val="101B4B"/>
              </a:buClr>
              <a:buSzPts val="1400"/>
              <a:buFont typeface="Garamond"/>
              <a:buNone/>
              <a:defRPr sz="2000" b="0" i="0" u="none" strike="noStrike" cap="none">
                <a:solidFill>
                  <a:srgbClr val="101B4B"/>
                </a:solidFill>
                <a:latin typeface="Garamond"/>
                <a:ea typeface="Garamond"/>
                <a:cs typeface="Garamond"/>
                <a:sym typeface="Garamond"/>
              </a:defRPr>
            </a:lvl8pPr>
            <a:lvl9pPr marL="3657600" marR="0" lvl="8" indent="0" algn="l" rtl="0">
              <a:spcBef>
                <a:spcPts val="400"/>
              </a:spcBef>
              <a:spcAft>
                <a:spcPts val="0"/>
              </a:spcAft>
              <a:buClr>
                <a:srgbClr val="101B4B"/>
              </a:buClr>
              <a:buSzPts val="1400"/>
              <a:buFont typeface="Garamond"/>
              <a:buNone/>
              <a:defRPr sz="2000" b="0" i="0" u="none" strike="noStrike" cap="none">
                <a:solidFill>
                  <a:srgbClr val="101B4B"/>
                </a:solidFill>
                <a:latin typeface="Garamond"/>
                <a:ea typeface="Garamond"/>
                <a:cs typeface="Garamond"/>
                <a:sym typeface="Garamond"/>
              </a:defRPr>
            </a:lvl9pPr>
          </a:lstStyle>
          <a:p>
            <a:endParaRPr/>
          </a:p>
        </p:txBody>
      </p:sp>
      <p:sp>
        <p:nvSpPr>
          <p:cNvPr id="86" name="Google Shape;86;p11"/>
          <p:cNvSpPr txBox="1">
            <a:spLocks noGrp="1"/>
          </p:cNvSpPr>
          <p:nvPr>
            <p:ph type="body" idx="1"/>
          </p:nvPr>
        </p:nvSpPr>
        <p:spPr>
          <a:xfrm>
            <a:off x="1792288" y="5367526"/>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101B4B"/>
              </a:buClr>
              <a:buSzPts val="3200"/>
              <a:buFont typeface="Garamond"/>
              <a:buNone/>
              <a:defRPr sz="1400" b="0" i="0" u="none" strike="noStrike" cap="none">
                <a:solidFill>
                  <a:srgbClr val="101B4B"/>
                </a:solidFill>
                <a:latin typeface="Garamond"/>
                <a:ea typeface="Garamond"/>
                <a:cs typeface="Garamond"/>
                <a:sym typeface="Garamond"/>
              </a:defRPr>
            </a:lvl1pPr>
            <a:lvl2pPr marL="914400" marR="0" lvl="1" indent="-228600" algn="l" rtl="0">
              <a:spcBef>
                <a:spcPts val="240"/>
              </a:spcBef>
              <a:spcAft>
                <a:spcPts val="0"/>
              </a:spcAft>
              <a:buClr>
                <a:srgbClr val="101B4B"/>
              </a:buClr>
              <a:buSzPts val="2800"/>
              <a:buFont typeface="Garamond"/>
              <a:buNone/>
              <a:defRPr sz="1200" b="0" i="0" u="none" strike="noStrike" cap="none">
                <a:solidFill>
                  <a:srgbClr val="101B4B"/>
                </a:solidFill>
                <a:latin typeface="Garamond"/>
                <a:ea typeface="Garamond"/>
                <a:cs typeface="Garamond"/>
                <a:sym typeface="Garamond"/>
              </a:defRPr>
            </a:lvl2pPr>
            <a:lvl3pPr marL="1371600" marR="0" lvl="2" indent="-228600" algn="l" rtl="0">
              <a:spcBef>
                <a:spcPts val="200"/>
              </a:spcBef>
              <a:spcAft>
                <a:spcPts val="0"/>
              </a:spcAft>
              <a:buClr>
                <a:srgbClr val="101B4B"/>
              </a:buClr>
              <a:buSzPts val="2400"/>
              <a:buFont typeface="Garamond"/>
              <a:buNone/>
              <a:defRPr sz="1000" b="0" i="0" u="none" strike="noStrike" cap="none">
                <a:solidFill>
                  <a:srgbClr val="101B4B"/>
                </a:solidFill>
                <a:latin typeface="Garamond"/>
                <a:ea typeface="Garamond"/>
                <a:cs typeface="Garamond"/>
                <a:sym typeface="Garamond"/>
              </a:defRPr>
            </a:lvl3pPr>
            <a:lvl4pPr marL="1828800" marR="0" lvl="3"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4pPr>
            <a:lvl5pPr marL="2286000" marR="0" lvl="4"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5pPr>
            <a:lvl6pPr marL="2743200" marR="0" lvl="5"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6pPr>
            <a:lvl7pPr marL="3200400" marR="0" lvl="6"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7pPr>
            <a:lvl8pPr marL="3657600" marR="0" lvl="7"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8pPr>
            <a:lvl9pPr marL="4114800" marR="0" lvl="8"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9pPr>
          </a:lstStyle>
          <a:p>
            <a:endParaRPr/>
          </a:p>
        </p:txBody>
      </p:sp>
      <p:sp>
        <p:nvSpPr>
          <p:cNvPr id="87" name="Google Shape;87;p11"/>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8" name="Google Shape;88;p11"/>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9" name="Google Shape;89;p11"/>
          <p:cNvSpPr txBox="1">
            <a:spLocks noGrp="1"/>
          </p:cNvSpPr>
          <p:nvPr>
            <p:ph type="dt" idx="4"/>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0" name="Google Shape;90;p11"/>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1" name="Google Shape;91;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2"/>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94" name="Google Shape;94;p12"/>
          <p:cNvSpPr txBox="1">
            <a:spLocks noGrp="1"/>
          </p:cNvSpPr>
          <p:nvPr>
            <p:ph type="body" idx="1"/>
          </p:nvPr>
        </p:nvSpPr>
        <p:spPr>
          <a:xfrm rot="5400000">
            <a:off x="2895600" y="533400"/>
            <a:ext cx="3352800" cy="7772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95" name="Google Shape;95;p12"/>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6" name="Google Shape;96;p12"/>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7" name="Google Shape;97;p12"/>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8" name="Google Shape;98;p12"/>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9" name="Google Shape;99;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rot="5400000">
            <a:off x="4934100" y="2571600"/>
            <a:ext cx="5105100" cy="1943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102" name="Google Shape;102;p13"/>
          <p:cNvSpPr txBox="1">
            <a:spLocks noGrp="1"/>
          </p:cNvSpPr>
          <p:nvPr>
            <p:ph type="body" idx="1"/>
          </p:nvPr>
        </p:nvSpPr>
        <p:spPr>
          <a:xfrm rot="5400000">
            <a:off x="971700" y="704700"/>
            <a:ext cx="5105100" cy="5676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103" name="Google Shape;103;p13"/>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4" name="Google Shape;104;p13"/>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5" name="Google Shape;105;p13"/>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6" name="Google Shape;106;p13"/>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7" name="Google Shape;107;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110" name="Google Shape;110;p14"/>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1" name="Google Shape;111;p14"/>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2" name="Google Shape;112;p14"/>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3" name="Google Shape;113;p14"/>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4" name="Google Shape;114;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hart" type="txAndChart">
  <p:cSld name="TEXT_AND_CHART">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117" name="Google Shape;117;p15"/>
          <p:cNvSpPr txBox="1">
            <a:spLocks noGrp="1"/>
          </p:cNvSpPr>
          <p:nvPr>
            <p:ph type="body" idx="1"/>
          </p:nvPr>
        </p:nvSpPr>
        <p:spPr>
          <a:xfrm>
            <a:off x="685800" y="2743200"/>
            <a:ext cx="3810000" cy="335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118" name="Google Shape;118;p15"/>
          <p:cNvSpPr>
            <a:spLocks noGrp="1"/>
          </p:cNvSpPr>
          <p:nvPr>
            <p:ph type="chart" idx="2"/>
          </p:nvPr>
        </p:nvSpPr>
        <p:spPr>
          <a:xfrm>
            <a:off x="4648200" y="2743200"/>
            <a:ext cx="3810000" cy="3352800"/>
          </a:xfrm>
          <a:prstGeom prst="rect">
            <a:avLst/>
          </a:prstGeom>
          <a:noFill/>
          <a:ln>
            <a:noFill/>
          </a:ln>
        </p:spPr>
        <p:txBody>
          <a:bodyPr spcFirstLastPara="1" wrap="square" lIns="91425" tIns="91425" rIns="91425" bIns="91425" anchor="t" anchorCtr="0"/>
          <a:lstStyle>
            <a:lvl1pPr marL="342900" marR="0" lvl="0" indent="-3429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742950" marR="0" lvl="1" indent="-28575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143000" marR="0" lvl="2" indent="-2286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600200" marR="0" lvl="3"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057400" marR="0" lvl="4"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514600" marR="0" lvl="5"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2971800" marR="0" lvl="6"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429000" marR="0" lvl="7"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3886200" marR="0" lvl="8"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119" name="Google Shape;119;p15"/>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0" name="Google Shape;120;p15"/>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1" name="Google Shape;121;p15"/>
          <p:cNvSpPr txBox="1">
            <a:spLocks noGrp="1"/>
          </p:cNvSpPr>
          <p:nvPr>
            <p:ph type="dt" idx="4"/>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2" name="Google Shape;122;p15"/>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3" name="Google Shape;123;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DIAGRAM">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126" name="Google Shape;126;p16"/>
          <p:cNvSpPr>
            <a:spLocks noGrp="1"/>
          </p:cNvSpPr>
          <p:nvPr>
            <p:ph type="dgm" idx="2"/>
          </p:nvPr>
        </p:nvSpPr>
        <p:spPr>
          <a:xfrm>
            <a:off x="685800" y="2743200"/>
            <a:ext cx="7772400" cy="3352800"/>
          </a:xfrm>
          <a:prstGeom prst="rect">
            <a:avLst/>
          </a:prstGeom>
          <a:noFill/>
          <a:ln>
            <a:noFill/>
          </a:ln>
        </p:spPr>
        <p:txBody>
          <a:bodyPr spcFirstLastPara="1" wrap="square" lIns="91425" tIns="91425" rIns="91425" bIns="91425" anchor="t" anchorCtr="0"/>
          <a:lstStyle>
            <a:lvl1pPr marL="342900" marR="0" lvl="0" indent="-3429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742950" marR="0" lvl="1" indent="-28575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143000" marR="0" lvl="2" indent="-2286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600200" marR="0" lvl="3"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057400" marR="0" lvl="4"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514600" marR="0" lvl="5"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2971800" marR="0" lvl="6"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429000" marR="0" lvl="7"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3886200" marR="0" lvl="8"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127" name="Google Shape;127;p16"/>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8" name="Google Shape;128;p16"/>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9" name="Google Shape;129;p16"/>
          <p:cNvSpPr txBox="1">
            <a:spLocks noGrp="1"/>
          </p:cNvSpPr>
          <p:nvPr>
            <p:ph type="dt" idx="4"/>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0" name="Google Shape;130;p16"/>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1" name="Google Shape;131;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hart" type="chart">
  <p:cSld name="CHART">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134" name="Google Shape;134;p17"/>
          <p:cNvSpPr>
            <a:spLocks noGrp="1"/>
          </p:cNvSpPr>
          <p:nvPr>
            <p:ph type="chart" idx="2"/>
          </p:nvPr>
        </p:nvSpPr>
        <p:spPr>
          <a:xfrm>
            <a:off x="685800" y="2743200"/>
            <a:ext cx="7772400" cy="3352800"/>
          </a:xfrm>
          <a:prstGeom prst="rect">
            <a:avLst/>
          </a:prstGeom>
          <a:noFill/>
          <a:ln>
            <a:noFill/>
          </a:ln>
        </p:spPr>
        <p:txBody>
          <a:bodyPr spcFirstLastPara="1" wrap="square" lIns="91425" tIns="91425" rIns="91425" bIns="91425" anchor="t" anchorCtr="0"/>
          <a:lstStyle>
            <a:lvl1pPr marL="342900" marR="0" lvl="0" indent="-3429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742950" marR="0" lvl="1" indent="-28575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143000" marR="0" lvl="2" indent="-2286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600200" marR="0" lvl="3"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057400" marR="0" lvl="4"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514600" marR="0" lvl="5"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2971800" marR="0" lvl="6"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429000" marR="0" lvl="7"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3886200" marR="0" lvl="8" indent="-228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135" name="Google Shape;135;p17"/>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6" name="Google Shape;136;p17"/>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7" name="Google Shape;137;p17"/>
          <p:cNvSpPr txBox="1">
            <a:spLocks noGrp="1"/>
          </p:cNvSpPr>
          <p:nvPr>
            <p:ph type="dt" idx="4"/>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8" name="Google Shape;138;p17"/>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9" name="Google Shape;139;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40"/>
        <p:cNvGrpSpPr/>
        <p:nvPr/>
      </p:nvGrpSpPr>
      <p:grpSpPr>
        <a:xfrm>
          <a:off x="0" y="0"/>
          <a:ext cx="0" cy="0"/>
          <a:chOff x="0" y="0"/>
          <a:chExt cx="0" cy="0"/>
        </a:xfrm>
      </p:grpSpPr>
      <p:sp>
        <p:nvSpPr>
          <p:cNvPr id="141" name="Google Shape;141;p18"/>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142" name="Google Shape;142;p18"/>
          <p:cNvSpPr txBox="1">
            <a:spLocks noGrp="1"/>
          </p:cNvSpPr>
          <p:nvPr>
            <p:ph type="body" idx="1"/>
          </p:nvPr>
        </p:nvSpPr>
        <p:spPr>
          <a:xfrm>
            <a:off x="685800" y="2743200"/>
            <a:ext cx="3810000" cy="335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143" name="Google Shape;143;p18"/>
          <p:cNvSpPr txBox="1">
            <a:spLocks noGrp="1"/>
          </p:cNvSpPr>
          <p:nvPr>
            <p:ph type="body" idx="2"/>
          </p:nvPr>
        </p:nvSpPr>
        <p:spPr>
          <a:xfrm>
            <a:off x="4648200" y="2743200"/>
            <a:ext cx="3810000" cy="335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144" name="Google Shape;144;p18"/>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5" name="Google Shape;145;p18"/>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6" name="Google Shape;146;p18"/>
          <p:cNvSpPr txBox="1">
            <a:spLocks noGrp="1"/>
          </p:cNvSpPr>
          <p:nvPr>
            <p:ph type="dt" idx="4"/>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7" name="Google Shape;147;p18"/>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8" name="Google Shape;148;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49"/>
        <p:cNvGrpSpPr/>
        <p:nvPr/>
      </p:nvGrpSpPr>
      <p:grpSpPr>
        <a:xfrm>
          <a:off x="0" y="0"/>
          <a:ext cx="0" cy="0"/>
          <a:chOff x="0" y="0"/>
          <a:chExt cx="0" cy="0"/>
        </a:xfrm>
      </p:grpSpPr>
      <p:sp>
        <p:nvSpPr>
          <p:cNvPr id="150" name="Google Shape;150;p19"/>
          <p:cNvSpPr txBox="1">
            <a:spLocks noGrp="1"/>
          </p:cNvSpPr>
          <p:nvPr>
            <p:ph type="body" idx="1"/>
          </p:nvPr>
        </p:nvSpPr>
        <p:spPr>
          <a:xfrm>
            <a:off x="685800" y="990600"/>
            <a:ext cx="7772400" cy="5105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151" name="Google Shape;151;p19"/>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2" name="Google Shape;152;p19"/>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3" name="Google Shape;153;p19"/>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4" name="Google Shape;154;p19"/>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5" name="Google Shape;155;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2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59" name="Google Shape;159;p20"/>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685800" y="2130614"/>
            <a:ext cx="7772400" cy="1470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19" name="Google Shape;19;p3"/>
          <p:cNvSpPr txBox="1">
            <a:spLocks noGrp="1"/>
          </p:cNvSpPr>
          <p:nvPr>
            <p:ph type="subTitle" idx="1"/>
          </p:nvPr>
        </p:nvSpPr>
        <p:spPr>
          <a:xfrm>
            <a:off x="1371600" y="3886200"/>
            <a:ext cx="6400800" cy="17529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101B4B"/>
              </a:buClr>
              <a:buSzPts val="3200"/>
              <a:buFont typeface="Garamond"/>
              <a:buNone/>
              <a:defRPr sz="3200" b="0" i="0" u="none" strike="noStrike" cap="none">
                <a:solidFill>
                  <a:srgbClr val="101B4B"/>
                </a:solidFill>
                <a:latin typeface="Garamond"/>
                <a:ea typeface="Garamond"/>
                <a:cs typeface="Garamond"/>
                <a:sym typeface="Garamond"/>
              </a:defRPr>
            </a:lvl1pPr>
            <a:lvl2pPr marL="457200" marR="0" lvl="1" indent="0" algn="ctr" rtl="0">
              <a:spcBef>
                <a:spcPts val="560"/>
              </a:spcBef>
              <a:spcAft>
                <a:spcPts val="0"/>
              </a:spcAft>
              <a:buClr>
                <a:srgbClr val="101B4B"/>
              </a:buClr>
              <a:buSzPts val="2800"/>
              <a:buFont typeface="Garamond"/>
              <a:buNone/>
              <a:defRPr sz="2800" b="0" i="0" u="none" strike="noStrike" cap="none">
                <a:solidFill>
                  <a:srgbClr val="101B4B"/>
                </a:solidFill>
                <a:latin typeface="Garamond"/>
                <a:ea typeface="Garamond"/>
                <a:cs typeface="Garamond"/>
                <a:sym typeface="Garamond"/>
              </a:defRPr>
            </a:lvl2pPr>
            <a:lvl3pPr marL="914400" marR="0" lvl="2" indent="0" algn="ctr" rtl="0">
              <a:spcBef>
                <a:spcPts val="480"/>
              </a:spcBef>
              <a:spcAft>
                <a:spcPts val="0"/>
              </a:spcAft>
              <a:buClr>
                <a:srgbClr val="101B4B"/>
              </a:buClr>
              <a:buSzPts val="2400"/>
              <a:buFont typeface="Garamond"/>
              <a:buNone/>
              <a:defRPr sz="2400" b="0" i="0" u="none" strike="noStrike" cap="none">
                <a:solidFill>
                  <a:srgbClr val="101B4B"/>
                </a:solidFill>
                <a:latin typeface="Garamond"/>
                <a:ea typeface="Garamond"/>
                <a:cs typeface="Garamond"/>
                <a:sym typeface="Garamond"/>
              </a:defRPr>
            </a:lvl3pPr>
            <a:lvl4pPr marL="1371600" marR="0" lvl="3" indent="0" algn="ctr" rtl="0">
              <a:spcBef>
                <a:spcPts val="400"/>
              </a:spcBef>
              <a:spcAft>
                <a:spcPts val="0"/>
              </a:spcAft>
              <a:buClr>
                <a:srgbClr val="101B4B"/>
              </a:buClr>
              <a:buSzPts val="2000"/>
              <a:buFont typeface="Garamond"/>
              <a:buNone/>
              <a:defRPr sz="2000" b="0" i="0" u="none" strike="noStrike" cap="none">
                <a:solidFill>
                  <a:srgbClr val="101B4B"/>
                </a:solidFill>
                <a:latin typeface="Garamond"/>
                <a:ea typeface="Garamond"/>
                <a:cs typeface="Garamond"/>
                <a:sym typeface="Garamond"/>
              </a:defRPr>
            </a:lvl4pPr>
            <a:lvl5pPr marL="1828800" marR="0" lvl="4" indent="0" algn="ctr" rtl="0">
              <a:spcBef>
                <a:spcPts val="400"/>
              </a:spcBef>
              <a:spcAft>
                <a:spcPts val="0"/>
              </a:spcAft>
              <a:buClr>
                <a:srgbClr val="101B4B"/>
              </a:buClr>
              <a:buSzPts val="2000"/>
              <a:buFont typeface="Garamond"/>
              <a:buNone/>
              <a:defRPr sz="2000" b="0" i="0" u="none" strike="noStrike" cap="none">
                <a:solidFill>
                  <a:srgbClr val="101B4B"/>
                </a:solidFill>
                <a:latin typeface="Garamond"/>
                <a:ea typeface="Garamond"/>
                <a:cs typeface="Garamond"/>
                <a:sym typeface="Garamond"/>
              </a:defRPr>
            </a:lvl5pPr>
            <a:lvl6pPr marL="2286000" marR="0" lvl="5" indent="0" algn="ctr" rtl="0">
              <a:spcBef>
                <a:spcPts val="400"/>
              </a:spcBef>
              <a:spcAft>
                <a:spcPts val="0"/>
              </a:spcAft>
              <a:buClr>
                <a:srgbClr val="101B4B"/>
              </a:buClr>
              <a:buSzPts val="2000"/>
              <a:buFont typeface="Garamond"/>
              <a:buNone/>
              <a:defRPr sz="2000" b="0" i="0" u="none" strike="noStrike" cap="none">
                <a:solidFill>
                  <a:srgbClr val="101B4B"/>
                </a:solidFill>
                <a:latin typeface="Garamond"/>
                <a:ea typeface="Garamond"/>
                <a:cs typeface="Garamond"/>
                <a:sym typeface="Garamond"/>
              </a:defRPr>
            </a:lvl6pPr>
            <a:lvl7pPr marL="2743200" marR="0" lvl="6" indent="0" algn="ctr" rtl="0">
              <a:spcBef>
                <a:spcPts val="400"/>
              </a:spcBef>
              <a:spcAft>
                <a:spcPts val="0"/>
              </a:spcAft>
              <a:buClr>
                <a:srgbClr val="101B4B"/>
              </a:buClr>
              <a:buSzPts val="2000"/>
              <a:buFont typeface="Garamond"/>
              <a:buNone/>
              <a:defRPr sz="2000" b="0" i="0" u="none" strike="noStrike" cap="none">
                <a:solidFill>
                  <a:srgbClr val="101B4B"/>
                </a:solidFill>
                <a:latin typeface="Garamond"/>
                <a:ea typeface="Garamond"/>
                <a:cs typeface="Garamond"/>
                <a:sym typeface="Garamond"/>
              </a:defRPr>
            </a:lvl7pPr>
            <a:lvl8pPr marL="3200400" marR="0" lvl="7" indent="0" algn="ctr" rtl="0">
              <a:spcBef>
                <a:spcPts val="400"/>
              </a:spcBef>
              <a:spcAft>
                <a:spcPts val="0"/>
              </a:spcAft>
              <a:buClr>
                <a:srgbClr val="101B4B"/>
              </a:buClr>
              <a:buSzPts val="2000"/>
              <a:buFont typeface="Garamond"/>
              <a:buNone/>
              <a:defRPr sz="2000" b="0" i="0" u="none" strike="noStrike" cap="none">
                <a:solidFill>
                  <a:srgbClr val="101B4B"/>
                </a:solidFill>
                <a:latin typeface="Garamond"/>
                <a:ea typeface="Garamond"/>
                <a:cs typeface="Garamond"/>
                <a:sym typeface="Garamond"/>
              </a:defRPr>
            </a:lvl8pPr>
            <a:lvl9pPr marL="3657600" marR="0" lvl="8" indent="0" algn="ctr" rtl="0">
              <a:spcBef>
                <a:spcPts val="400"/>
              </a:spcBef>
              <a:spcAft>
                <a:spcPts val="0"/>
              </a:spcAft>
              <a:buClr>
                <a:srgbClr val="101B4B"/>
              </a:buClr>
              <a:buSzPts val="2000"/>
              <a:buFont typeface="Garamond"/>
              <a:buNone/>
              <a:defRPr sz="2000" b="0" i="0" u="none" strike="noStrike" cap="none">
                <a:solidFill>
                  <a:srgbClr val="101B4B"/>
                </a:solidFill>
                <a:latin typeface="Garamond"/>
                <a:ea typeface="Garamond"/>
                <a:cs typeface="Garamond"/>
                <a:sym typeface="Garamond"/>
              </a:defRPr>
            </a:lvl9pPr>
          </a:lstStyle>
          <a:p>
            <a:endParaRPr/>
          </a:p>
        </p:txBody>
      </p:sp>
      <p:sp>
        <p:nvSpPr>
          <p:cNvPr id="20" name="Google Shape;20;p3"/>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27" name="Google Shape;27;p4"/>
          <p:cNvSpPr txBox="1">
            <a:spLocks noGrp="1"/>
          </p:cNvSpPr>
          <p:nvPr>
            <p:ph type="body" idx="1"/>
          </p:nvPr>
        </p:nvSpPr>
        <p:spPr>
          <a:xfrm>
            <a:off x="685800" y="2743200"/>
            <a:ext cx="7772400" cy="335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28" name="Google Shape;28;p4"/>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1" name="Google Shape;31;p4"/>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2" name="Google Shape;32;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22313" y="4406901"/>
            <a:ext cx="7772400" cy="1362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4000" b="1"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35" name="Google Shape;35;p5"/>
          <p:cNvSpPr txBox="1">
            <a:spLocks noGrp="1"/>
          </p:cNvSpPr>
          <p:nvPr>
            <p:ph type="body" idx="1"/>
          </p:nvPr>
        </p:nvSpPr>
        <p:spPr>
          <a:xfrm>
            <a:off x="722313" y="2906713"/>
            <a:ext cx="7772400" cy="15000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101B4B"/>
              </a:buClr>
              <a:buSzPts val="3200"/>
              <a:buFont typeface="Garamond"/>
              <a:buNone/>
              <a:defRPr sz="2000" b="0" i="0" u="none" strike="noStrike" cap="none">
                <a:solidFill>
                  <a:srgbClr val="101B4B"/>
                </a:solidFill>
                <a:latin typeface="Garamond"/>
                <a:ea typeface="Garamond"/>
                <a:cs typeface="Garamond"/>
                <a:sym typeface="Garamond"/>
              </a:defRPr>
            </a:lvl1pPr>
            <a:lvl2pPr marL="914400" marR="0" lvl="1" indent="-228600" algn="l" rtl="0">
              <a:spcBef>
                <a:spcPts val="360"/>
              </a:spcBef>
              <a:spcAft>
                <a:spcPts val="0"/>
              </a:spcAft>
              <a:buClr>
                <a:srgbClr val="101B4B"/>
              </a:buClr>
              <a:buSzPts val="2800"/>
              <a:buFont typeface="Garamond"/>
              <a:buNone/>
              <a:defRPr sz="1800" b="0" i="0" u="none" strike="noStrike" cap="none">
                <a:solidFill>
                  <a:srgbClr val="101B4B"/>
                </a:solidFill>
                <a:latin typeface="Garamond"/>
                <a:ea typeface="Garamond"/>
                <a:cs typeface="Garamond"/>
                <a:sym typeface="Garamond"/>
              </a:defRPr>
            </a:lvl2pPr>
            <a:lvl3pPr marL="1371600" marR="0" lvl="2" indent="-228600" algn="l" rtl="0">
              <a:spcBef>
                <a:spcPts val="320"/>
              </a:spcBef>
              <a:spcAft>
                <a:spcPts val="0"/>
              </a:spcAft>
              <a:buClr>
                <a:srgbClr val="101B4B"/>
              </a:buClr>
              <a:buSzPts val="2400"/>
              <a:buFont typeface="Garamond"/>
              <a:buNone/>
              <a:defRPr sz="1600" b="0" i="0" u="none" strike="noStrike" cap="none">
                <a:solidFill>
                  <a:srgbClr val="101B4B"/>
                </a:solidFill>
                <a:latin typeface="Garamond"/>
                <a:ea typeface="Garamond"/>
                <a:cs typeface="Garamond"/>
                <a:sym typeface="Garamond"/>
              </a:defRPr>
            </a:lvl3pPr>
            <a:lvl4pPr marL="1828800" marR="0" lvl="3" indent="-228600" algn="l" rtl="0">
              <a:spcBef>
                <a:spcPts val="280"/>
              </a:spcBef>
              <a:spcAft>
                <a:spcPts val="0"/>
              </a:spcAft>
              <a:buClr>
                <a:srgbClr val="101B4B"/>
              </a:buClr>
              <a:buSzPts val="2000"/>
              <a:buFont typeface="Garamond"/>
              <a:buNone/>
              <a:defRPr sz="1400" b="0" i="0" u="none" strike="noStrike" cap="none">
                <a:solidFill>
                  <a:srgbClr val="101B4B"/>
                </a:solidFill>
                <a:latin typeface="Garamond"/>
                <a:ea typeface="Garamond"/>
                <a:cs typeface="Garamond"/>
                <a:sym typeface="Garamond"/>
              </a:defRPr>
            </a:lvl4pPr>
            <a:lvl5pPr marL="2286000" marR="0" lvl="4" indent="-228600" algn="l" rtl="0">
              <a:spcBef>
                <a:spcPts val="280"/>
              </a:spcBef>
              <a:spcAft>
                <a:spcPts val="0"/>
              </a:spcAft>
              <a:buClr>
                <a:srgbClr val="101B4B"/>
              </a:buClr>
              <a:buSzPts val="2000"/>
              <a:buFont typeface="Garamond"/>
              <a:buNone/>
              <a:defRPr sz="1400" b="0" i="0" u="none" strike="noStrike" cap="none">
                <a:solidFill>
                  <a:srgbClr val="101B4B"/>
                </a:solidFill>
                <a:latin typeface="Garamond"/>
                <a:ea typeface="Garamond"/>
                <a:cs typeface="Garamond"/>
                <a:sym typeface="Garamond"/>
              </a:defRPr>
            </a:lvl5pPr>
            <a:lvl6pPr marL="2743200" marR="0" lvl="5" indent="-228600" algn="l" rtl="0">
              <a:spcBef>
                <a:spcPts val="280"/>
              </a:spcBef>
              <a:spcAft>
                <a:spcPts val="0"/>
              </a:spcAft>
              <a:buClr>
                <a:srgbClr val="101B4B"/>
              </a:buClr>
              <a:buSzPts val="2000"/>
              <a:buFont typeface="Garamond"/>
              <a:buNone/>
              <a:defRPr sz="1400" b="0" i="0" u="none" strike="noStrike" cap="none">
                <a:solidFill>
                  <a:srgbClr val="101B4B"/>
                </a:solidFill>
                <a:latin typeface="Garamond"/>
                <a:ea typeface="Garamond"/>
                <a:cs typeface="Garamond"/>
                <a:sym typeface="Garamond"/>
              </a:defRPr>
            </a:lvl6pPr>
            <a:lvl7pPr marL="3200400" marR="0" lvl="6" indent="-228600" algn="l" rtl="0">
              <a:spcBef>
                <a:spcPts val="280"/>
              </a:spcBef>
              <a:spcAft>
                <a:spcPts val="0"/>
              </a:spcAft>
              <a:buClr>
                <a:srgbClr val="101B4B"/>
              </a:buClr>
              <a:buSzPts val="2000"/>
              <a:buFont typeface="Garamond"/>
              <a:buNone/>
              <a:defRPr sz="1400" b="0" i="0" u="none" strike="noStrike" cap="none">
                <a:solidFill>
                  <a:srgbClr val="101B4B"/>
                </a:solidFill>
                <a:latin typeface="Garamond"/>
                <a:ea typeface="Garamond"/>
                <a:cs typeface="Garamond"/>
                <a:sym typeface="Garamond"/>
              </a:defRPr>
            </a:lvl7pPr>
            <a:lvl8pPr marL="3657600" marR="0" lvl="7" indent="-228600" algn="l" rtl="0">
              <a:spcBef>
                <a:spcPts val="280"/>
              </a:spcBef>
              <a:spcAft>
                <a:spcPts val="0"/>
              </a:spcAft>
              <a:buClr>
                <a:srgbClr val="101B4B"/>
              </a:buClr>
              <a:buSzPts val="2000"/>
              <a:buFont typeface="Garamond"/>
              <a:buNone/>
              <a:defRPr sz="1400" b="0" i="0" u="none" strike="noStrike" cap="none">
                <a:solidFill>
                  <a:srgbClr val="101B4B"/>
                </a:solidFill>
                <a:latin typeface="Garamond"/>
                <a:ea typeface="Garamond"/>
                <a:cs typeface="Garamond"/>
                <a:sym typeface="Garamond"/>
              </a:defRPr>
            </a:lvl8pPr>
            <a:lvl9pPr marL="4114800" marR="0" lvl="8" indent="-228600" algn="l" rtl="0">
              <a:spcBef>
                <a:spcPts val="280"/>
              </a:spcBef>
              <a:spcAft>
                <a:spcPts val="0"/>
              </a:spcAft>
              <a:buClr>
                <a:srgbClr val="101B4B"/>
              </a:buClr>
              <a:buSzPts val="2000"/>
              <a:buFont typeface="Garamond"/>
              <a:buNone/>
              <a:defRPr sz="1400" b="0" i="0" u="none" strike="noStrike" cap="none">
                <a:solidFill>
                  <a:srgbClr val="101B4B"/>
                </a:solidFill>
                <a:latin typeface="Garamond"/>
                <a:ea typeface="Garamond"/>
                <a:cs typeface="Garamond"/>
                <a:sym typeface="Garamond"/>
              </a:defRPr>
            </a:lvl9pPr>
          </a:lstStyle>
          <a:p>
            <a:endParaRPr/>
          </a:p>
        </p:txBody>
      </p:sp>
      <p:sp>
        <p:nvSpPr>
          <p:cNvPr id="36" name="Google Shape;36;p5"/>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7" name="Google Shape;37;p5"/>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8" name="Google Shape;38;p5"/>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9" name="Google Shape;39;p5"/>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43" name="Google Shape;43;p6"/>
          <p:cNvSpPr txBox="1">
            <a:spLocks noGrp="1"/>
          </p:cNvSpPr>
          <p:nvPr>
            <p:ph type="body" idx="1"/>
          </p:nvPr>
        </p:nvSpPr>
        <p:spPr>
          <a:xfrm>
            <a:off x="685800" y="2743200"/>
            <a:ext cx="3810000" cy="3352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1pPr>
            <a:lvl2pPr marL="914400" marR="0" lvl="1"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2pPr>
            <a:lvl3pPr marL="1371600" marR="0" lvl="2"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3pPr>
            <a:lvl4pPr marL="1828800" marR="0" lvl="3"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4pPr>
            <a:lvl5pPr marL="2286000" marR="0" lvl="4"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5pPr>
            <a:lvl6pPr marL="2743200" marR="0" lvl="5"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6pPr>
            <a:lvl7pPr marL="3200400" marR="0" lvl="6"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7pPr>
            <a:lvl8pPr marL="3657600" marR="0" lvl="7"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8pPr>
            <a:lvl9pPr marL="4114800" marR="0" lvl="8"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9pPr>
          </a:lstStyle>
          <a:p>
            <a:endParaRPr/>
          </a:p>
        </p:txBody>
      </p:sp>
      <p:sp>
        <p:nvSpPr>
          <p:cNvPr id="44" name="Google Shape;44;p6"/>
          <p:cNvSpPr txBox="1">
            <a:spLocks noGrp="1"/>
          </p:cNvSpPr>
          <p:nvPr>
            <p:ph type="body" idx="2"/>
          </p:nvPr>
        </p:nvSpPr>
        <p:spPr>
          <a:xfrm>
            <a:off x="4648200" y="2743200"/>
            <a:ext cx="3810000" cy="3352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1pPr>
            <a:lvl2pPr marL="914400" marR="0" lvl="1"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2pPr>
            <a:lvl3pPr marL="1371600" marR="0" lvl="2"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3pPr>
            <a:lvl4pPr marL="1828800" marR="0" lvl="3"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4pPr>
            <a:lvl5pPr marL="2286000" marR="0" lvl="4"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5pPr>
            <a:lvl6pPr marL="2743200" marR="0" lvl="5"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6pPr>
            <a:lvl7pPr marL="3200400" marR="0" lvl="6"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7pPr>
            <a:lvl8pPr marL="3657600" marR="0" lvl="7"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8pPr>
            <a:lvl9pPr marL="4114800" marR="0" lvl="8"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9pPr>
          </a:lstStyle>
          <a:p>
            <a:endParaRPr/>
          </a:p>
        </p:txBody>
      </p:sp>
      <p:sp>
        <p:nvSpPr>
          <p:cNvPr id="45" name="Google Shape;45;p6"/>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dt" idx="4"/>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8" name="Google Shape;48;p6"/>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9" name="Google Shape;49;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457200" y="274639"/>
            <a:ext cx="8229600" cy="11433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52" name="Google Shape;52;p7"/>
          <p:cNvSpPr txBox="1">
            <a:spLocks noGrp="1"/>
          </p:cNvSpPr>
          <p:nvPr>
            <p:ph type="body" idx="1"/>
          </p:nvPr>
        </p:nvSpPr>
        <p:spPr>
          <a:xfrm>
            <a:off x="457200" y="1535113"/>
            <a:ext cx="4040100" cy="6396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rgbClr val="101B4B"/>
              </a:buClr>
              <a:buSzPts val="3200"/>
              <a:buFont typeface="Garamond"/>
              <a:buNone/>
              <a:defRPr sz="2400" b="1" i="0" u="none" strike="noStrike" cap="none">
                <a:solidFill>
                  <a:srgbClr val="101B4B"/>
                </a:solidFill>
                <a:latin typeface="Garamond"/>
                <a:ea typeface="Garamond"/>
                <a:cs typeface="Garamond"/>
                <a:sym typeface="Garamond"/>
              </a:defRPr>
            </a:lvl1pPr>
            <a:lvl2pPr marL="914400" marR="0" lvl="1" indent="-228600" algn="l" rtl="0">
              <a:spcBef>
                <a:spcPts val="400"/>
              </a:spcBef>
              <a:spcAft>
                <a:spcPts val="0"/>
              </a:spcAft>
              <a:buClr>
                <a:srgbClr val="101B4B"/>
              </a:buClr>
              <a:buSzPts val="2800"/>
              <a:buFont typeface="Garamond"/>
              <a:buNone/>
              <a:defRPr sz="2000" b="1" i="0" u="none" strike="noStrike" cap="none">
                <a:solidFill>
                  <a:srgbClr val="101B4B"/>
                </a:solidFill>
                <a:latin typeface="Garamond"/>
                <a:ea typeface="Garamond"/>
                <a:cs typeface="Garamond"/>
                <a:sym typeface="Garamond"/>
              </a:defRPr>
            </a:lvl2pPr>
            <a:lvl3pPr marL="1371600" marR="0" lvl="2" indent="-228600" algn="l" rtl="0">
              <a:spcBef>
                <a:spcPts val="360"/>
              </a:spcBef>
              <a:spcAft>
                <a:spcPts val="0"/>
              </a:spcAft>
              <a:buClr>
                <a:srgbClr val="101B4B"/>
              </a:buClr>
              <a:buSzPts val="2400"/>
              <a:buFont typeface="Garamond"/>
              <a:buNone/>
              <a:defRPr sz="1800" b="1" i="0" u="none" strike="noStrike" cap="none">
                <a:solidFill>
                  <a:srgbClr val="101B4B"/>
                </a:solidFill>
                <a:latin typeface="Garamond"/>
                <a:ea typeface="Garamond"/>
                <a:cs typeface="Garamond"/>
                <a:sym typeface="Garamond"/>
              </a:defRPr>
            </a:lvl3pPr>
            <a:lvl4pPr marL="1828800" marR="0" lvl="3"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4pPr>
            <a:lvl5pPr marL="2286000" marR="0" lvl="4"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5pPr>
            <a:lvl6pPr marL="2743200" marR="0" lvl="5"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6pPr>
            <a:lvl7pPr marL="3200400" marR="0" lvl="6"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7pPr>
            <a:lvl8pPr marL="3657600" marR="0" lvl="7"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8pPr>
            <a:lvl9pPr marL="4114800" marR="0" lvl="8"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9pPr>
          </a:lstStyle>
          <a:p>
            <a:endParaRPr/>
          </a:p>
        </p:txBody>
      </p:sp>
      <p:sp>
        <p:nvSpPr>
          <p:cNvPr id="53" name="Google Shape;53;p7"/>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1pPr>
            <a:lvl2pPr marL="914400" marR="0" lvl="1"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2pPr>
            <a:lvl3pPr marL="1371600" marR="0" lvl="2"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3pPr>
            <a:lvl4pPr marL="1828800" marR="0" lvl="3"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4pPr>
            <a:lvl5pPr marL="2286000" marR="0" lvl="4"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5pPr>
            <a:lvl6pPr marL="2743200" marR="0" lvl="5"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6pPr>
            <a:lvl7pPr marL="3200400" marR="0" lvl="6"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7pPr>
            <a:lvl8pPr marL="3657600" marR="0" lvl="7"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8pPr>
            <a:lvl9pPr marL="4114800" marR="0" lvl="8"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9pPr>
          </a:lstStyle>
          <a:p>
            <a:endParaRPr/>
          </a:p>
        </p:txBody>
      </p:sp>
      <p:sp>
        <p:nvSpPr>
          <p:cNvPr id="54" name="Google Shape;54;p7"/>
          <p:cNvSpPr txBox="1">
            <a:spLocks noGrp="1"/>
          </p:cNvSpPr>
          <p:nvPr>
            <p:ph type="body" idx="3"/>
          </p:nvPr>
        </p:nvSpPr>
        <p:spPr>
          <a:xfrm>
            <a:off x="4645033" y="1535113"/>
            <a:ext cx="4041900" cy="6396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rgbClr val="101B4B"/>
              </a:buClr>
              <a:buSzPts val="3200"/>
              <a:buFont typeface="Garamond"/>
              <a:buNone/>
              <a:defRPr sz="2400" b="1" i="0" u="none" strike="noStrike" cap="none">
                <a:solidFill>
                  <a:srgbClr val="101B4B"/>
                </a:solidFill>
                <a:latin typeface="Garamond"/>
                <a:ea typeface="Garamond"/>
                <a:cs typeface="Garamond"/>
                <a:sym typeface="Garamond"/>
              </a:defRPr>
            </a:lvl1pPr>
            <a:lvl2pPr marL="914400" marR="0" lvl="1" indent="-228600" algn="l" rtl="0">
              <a:spcBef>
                <a:spcPts val="400"/>
              </a:spcBef>
              <a:spcAft>
                <a:spcPts val="0"/>
              </a:spcAft>
              <a:buClr>
                <a:srgbClr val="101B4B"/>
              </a:buClr>
              <a:buSzPts val="2800"/>
              <a:buFont typeface="Garamond"/>
              <a:buNone/>
              <a:defRPr sz="2000" b="1" i="0" u="none" strike="noStrike" cap="none">
                <a:solidFill>
                  <a:srgbClr val="101B4B"/>
                </a:solidFill>
                <a:latin typeface="Garamond"/>
                <a:ea typeface="Garamond"/>
                <a:cs typeface="Garamond"/>
                <a:sym typeface="Garamond"/>
              </a:defRPr>
            </a:lvl2pPr>
            <a:lvl3pPr marL="1371600" marR="0" lvl="2" indent="-228600" algn="l" rtl="0">
              <a:spcBef>
                <a:spcPts val="360"/>
              </a:spcBef>
              <a:spcAft>
                <a:spcPts val="0"/>
              </a:spcAft>
              <a:buClr>
                <a:srgbClr val="101B4B"/>
              </a:buClr>
              <a:buSzPts val="2400"/>
              <a:buFont typeface="Garamond"/>
              <a:buNone/>
              <a:defRPr sz="1800" b="1" i="0" u="none" strike="noStrike" cap="none">
                <a:solidFill>
                  <a:srgbClr val="101B4B"/>
                </a:solidFill>
                <a:latin typeface="Garamond"/>
                <a:ea typeface="Garamond"/>
                <a:cs typeface="Garamond"/>
                <a:sym typeface="Garamond"/>
              </a:defRPr>
            </a:lvl3pPr>
            <a:lvl4pPr marL="1828800" marR="0" lvl="3"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4pPr>
            <a:lvl5pPr marL="2286000" marR="0" lvl="4"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5pPr>
            <a:lvl6pPr marL="2743200" marR="0" lvl="5"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6pPr>
            <a:lvl7pPr marL="3200400" marR="0" lvl="6"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7pPr>
            <a:lvl8pPr marL="3657600" marR="0" lvl="7"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8pPr>
            <a:lvl9pPr marL="4114800" marR="0" lvl="8" indent="-228600" algn="l" rtl="0">
              <a:spcBef>
                <a:spcPts val="320"/>
              </a:spcBef>
              <a:spcAft>
                <a:spcPts val="0"/>
              </a:spcAft>
              <a:buClr>
                <a:srgbClr val="101B4B"/>
              </a:buClr>
              <a:buSzPts val="2000"/>
              <a:buFont typeface="Garamond"/>
              <a:buNone/>
              <a:defRPr sz="1600" b="1" i="0" u="none" strike="noStrike" cap="none">
                <a:solidFill>
                  <a:srgbClr val="101B4B"/>
                </a:solidFill>
                <a:latin typeface="Garamond"/>
                <a:ea typeface="Garamond"/>
                <a:cs typeface="Garamond"/>
                <a:sym typeface="Garamond"/>
              </a:defRPr>
            </a:lvl9pPr>
          </a:lstStyle>
          <a:p>
            <a:endParaRPr/>
          </a:p>
        </p:txBody>
      </p:sp>
      <p:sp>
        <p:nvSpPr>
          <p:cNvPr id="55" name="Google Shape;55;p7"/>
          <p:cNvSpPr txBox="1">
            <a:spLocks noGrp="1"/>
          </p:cNvSpPr>
          <p:nvPr>
            <p:ph type="body" idx="4"/>
          </p:nvPr>
        </p:nvSpPr>
        <p:spPr>
          <a:xfrm>
            <a:off x="4645033" y="2174875"/>
            <a:ext cx="40419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1pPr>
            <a:lvl2pPr marL="914400" marR="0" lvl="1"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2pPr>
            <a:lvl3pPr marL="1371600" marR="0" lvl="2" indent="-342900" algn="l" rtl="0">
              <a:spcBef>
                <a:spcPts val="360"/>
              </a:spcBef>
              <a:spcAft>
                <a:spcPts val="0"/>
              </a:spcAft>
              <a:buClr>
                <a:srgbClr val="101B4B"/>
              </a:buClr>
              <a:buSzPts val="1800"/>
              <a:buFont typeface="Garamond"/>
              <a:buChar char="•"/>
              <a:defRPr sz="1800" b="0" i="0" u="none" strike="noStrike" cap="none">
                <a:solidFill>
                  <a:srgbClr val="101B4B"/>
                </a:solidFill>
                <a:latin typeface="Garamond"/>
                <a:ea typeface="Garamond"/>
                <a:cs typeface="Garamond"/>
                <a:sym typeface="Garamond"/>
              </a:defRPr>
            </a:lvl3pPr>
            <a:lvl4pPr marL="1828800" marR="0" lvl="3"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4pPr>
            <a:lvl5pPr marL="2286000" marR="0" lvl="4"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5pPr>
            <a:lvl6pPr marL="2743200" marR="0" lvl="5"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6pPr>
            <a:lvl7pPr marL="3200400" marR="0" lvl="6"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7pPr>
            <a:lvl8pPr marL="3657600" marR="0" lvl="7"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8pPr>
            <a:lvl9pPr marL="4114800" marR="0" lvl="8" indent="-330200" algn="l" rtl="0">
              <a:spcBef>
                <a:spcPts val="320"/>
              </a:spcBef>
              <a:spcAft>
                <a:spcPts val="0"/>
              </a:spcAft>
              <a:buClr>
                <a:srgbClr val="101B4B"/>
              </a:buClr>
              <a:buSzPts val="1600"/>
              <a:buFont typeface="Garamond"/>
              <a:buChar char="»"/>
              <a:defRPr sz="1600" b="0" i="0" u="none" strike="noStrike" cap="none">
                <a:solidFill>
                  <a:srgbClr val="101B4B"/>
                </a:solidFill>
                <a:latin typeface="Garamond"/>
                <a:ea typeface="Garamond"/>
                <a:cs typeface="Garamond"/>
                <a:sym typeface="Garamond"/>
              </a:defRPr>
            </a:lvl9pPr>
          </a:lstStyle>
          <a:p>
            <a:endParaRPr/>
          </a:p>
        </p:txBody>
      </p:sp>
      <p:sp>
        <p:nvSpPr>
          <p:cNvPr id="56" name="Google Shape;56;p7"/>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7"/>
          <p:cNvSpPr txBox="1">
            <a:spLocks noGrp="1"/>
          </p:cNvSpPr>
          <p:nvPr>
            <p:ph type="dt" idx="5"/>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8" name="Google Shape;58;p7"/>
          <p:cNvSpPr txBox="1">
            <a:spLocks noGrp="1"/>
          </p:cNvSpPr>
          <p:nvPr>
            <p:ph type="dt" idx="6"/>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9" name="Google Shape;59;p7"/>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0" name="Google Shape;60;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63" name="Google Shape;63;p8"/>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4" name="Google Shape;64;p8"/>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5" name="Google Shape;65;p8"/>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6" name="Google Shape;66;p8"/>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7" name="Google Shape;6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9"/>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0" name="Google Shape;70;p9"/>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1" name="Google Shape;71;p9"/>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2" name="Google Shape;72;p9"/>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3" name="Google Shape;73;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457219" y="273049"/>
            <a:ext cx="3008400" cy="1161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76" name="Google Shape;76;p10"/>
          <p:cNvSpPr txBox="1">
            <a:spLocks noGrp="1"/>
          </p:cNvSpPr>
          <p:nvPr>
            <p:ph type="body" idx="1"/>
          </p:nvPr>
        </p:nvSpPr>
        <p:spPr>
          <a:xfrm>
            <a:off x="3575050" y="273240"/>
            <a:ext cx="5111700" cy="58533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77" name="Google Shape;77;p10"/>
          <p:cNvSpPr txBox="1">
            <a:spLocks noGrp="1"/>
          </p:cNvSpPr>
          <p:nvPr>
            <p:ph type="body" idx="2"/>
          </p:nvPr>
        </p:nvSpPr>
        <p:spPr>
          <a:xfrm>
            <a:off x="457219" y="1435104"/>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101B4B"/>
              </a:buClr>
              <a:buSzPts val="3200"/>
              <a:buFont typeface="Garamond"/>
              <a:buNone/>
              <a:defRPr sz="1400" b="0" i="0" u="none" strike="noStrike" cap="none">
                <a:solidFill>
                  <a:srgbClr val="101B4B"/>
                </a:solidFill>
                <a:latin typeface="Garamond"/>
                <a:ea typeface="Garamond"/>
                <a:cs typeface="Garamond"/>
                <a:sym typeface="Garamond"/>
              </a:defRPr>
            </a:lvl1pPr>
            <a:lvl2pPr marL="914400" marR="0" lvl="1" indent="-228600" algn="l" rtl="0">
              <a:spcBef>
                <a:spcPts val="240"/>
              </a:spcBef>
              <a:spcAft>
                <a:spcPts val="0"/>
              </a:spcAft>
              <a:buClr>
                <a:srgbClr val="101B4B"/>
              </a:buClr>
              <a:buSzPts val="2800"/>
              <a:buFont typeface="Garamond"/>
              <a:buNone/>
              <a:defRPr sz="1200" b="0" i="0" u="none" strike="noStrike" cap="none">
                <a:solidFill>
                  <a:srgbClr val="101B4B"/>
                </a:solidFill>
                <a:latin typeface="Garamond"/>
                <a:ea typeface="Garamond"/>
                <a:cs typeface="Garamond"/>
                <a:sym typeface="Garamond"/>
              </a:defRPr>
            </a:lvl2pPr>
            <a:lvl3pPr marL="1371600" marR="0" lvl="2" indent="-228600" algn="l" rtl="0">
              <a:spcBef>
                <a:spcPts val="200"/>
              </a:spcBef>
              <a:spcAft>
                <a:spcPts val="0"/>
              </a:spcAft>
              <a:buClr>
                <a:srgbClr val="101B4B"/>
              </a:buClr>
              <a:buSzPts val="2400"/>
              <a:buFont typeface="Garamond"/>
              <a:buNone/>
              <a:defRPr sz="1000" b="0" i="0" u="none" strike="noStrike" cap="none">
                <a:solidFill>
                  <a:srgbClr val="101B4B"/>
                </a:solidFill>
                <a:latin typeface="Garamond"/>
                <a:ea typeface="Garamond"/>
                <a:cs typeface="Garamond"/>
                <a:sym typeface="Garamond"/>
              </a:defRPr>
            </a:lvl3pPr>
            <a:lvl4pPr marL="1828800" marR="0" lvl="3"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4pPr>
            <a:lvl5pPr marL="2286000" marR="0" lvl="4"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5pPr>
            <a:lvl6pPr marL="2743200" marR="0" lvl="5"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6pPr>
            <a:lvl7pPr marL="3200400" marR="0" lvl="6"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7pPr>
            <a:lvl8pPr marL="3657600" marR="0" lvl="7"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8pPr>
            <a:lvl9pPr marL="4114800" marR="0" lvl="8" indent="-228600" algn="l" rtl="0">
              <a:spcBef>
                <a:spcPts val="180"/>
              </a:spcBef>
              <a:spcAft>
                <a:spcPts val="0"/>
              </a:spcAft>
              <a:buClr>
                <a:srgbClr val="101B4B"/>
              </a:buClr>
              <a:buSzPts val="2000"/>
              <a:buFont typeface="Garamond"/>
              <a:buNone/>
              <a:defRPr sz="900" b="0" i="0" u="none" strike="noStrike" cap="none">
                <a:solidFill>
                  <a:srgbClr val="101B4B"/>
                </a:solidFill>
                <a:latin typeface="Garamond"/>
                <a:ea typeface="Garamond"/>
                <a:cs typeface="Garamond"/>
                <a:sym typeface="Garamond"/>
              </a:defRPr>
            </a:lvl9pPr>
          </a:lstStyle>
          <a:p>
            <a:endParaRPr/>
          </a:p>
        </p:txBody>
      </p:sp>
      <p:sp>
        <p:nvSpPr>
          <p:cNvPr id="78" name="Google Shape;78;p10"/>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9" name="Google Shape;79;p10"/>
          <p:cNvSpPr txBox="1">
            <a:spLocks noGrp="1"/>
          </p:cNvSpPr>
          <p:nvPr>
            <p:ph type="dt" idx="3"/>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0" name="Google Shape;80;p10"/>
          <p:cNvSpPr txBox="1">
            <a:spLocks noGrp="1"/>
          </p:cNvSpPr>
          <p:nvPr>
            <p:ph type="dt" idx="4"/>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1" name="Google Shape;81;p10"/>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2" name="Google Shape;82;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MCM_PP_LOGO[HeadFoot].jpg"/>
          <p:cNvPicPr preferRelativeResize="0"/>
          <p:nvPr/>
        </p:nvPicPr>
        <p:blipFill rotWithShape="1">
          <a:blip r:embed="rId21">
            <a:alphaModFix/>
          </a:blip>
          <a:srcRect/>
          <a:stretch/>
        </p:blipFill>
        <p:spPr>
          <a:xfrm>
            <a:off x="0" y="0"/>
            <a:ext cx="9144000" cy="6858000"/>
          </a:xfrm>
          <a:prstGeom prst="rect">
            <a:avLst/>
          </a:prstGeom>
          <a:noFill/>
          <a:ln>
            <a:noFill/>
          </a:ln>
        </p:spPr>
      </p:pic>
      <p:sp>
        <p:nvSpPr>
          <p:cNvPr id="7" name="Google Shape;7;p1"/>
          <p:cNvSpPr txBox="1">
            <a:spLocks noGrp="1"/>
          </p:cNvSpPr>
          <p:nvPr>
            <p:ph type="title"/>
          </p:nvPr>
        </p:nvSpPr>
        <p:spPr>
          <a:xfrm>
            <a:off x="685800" y="990600"/>
            <a:ext cx="7772400" cy="13716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rgbClr val="101B4B"/>
                </a:solidFill>
                <a:latin typeface="Garamond"/>
                <a:ea typeface="Garamond"/>
                <a:cs typeface="Garamond"/>
                <a:sym typeface="Garamond"/>
              </a:defRPr>
            </a:lvl9pPr>
          </a:lstStyle>
          <a:p>
            <a:endParaRPr/>
          </a:p>
        </p:txBody>
      </p:sp>
      <p:sp>
        <p:nvSpPr>
          <p:cNvPr id="8" name="Google Shape;8;p1"/>
          <p:cNvSpPr txBox="1">
            <a:spLocks noGrp="1"/>
          </p:cNvSpPr>
          <p:nvPr>
            <p:ph type="body" idx="1"/>
          </p:nvPr>
        </p:nvSpPr>
        <p:spPr>
          <a:xfrm>
            <a:off x="685800" y="2743200"/>
            <a:ext cx="7772400" cy="335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101B4B"/>
              </a:buClr>
              <a:buSzPts val="3200"/>
              <a:buFont typeface="Garamond"/>
              <a:buChar char="•"/>
              <a:defRPr sz="3200" b="0" i="0" u="none" strike="noStrike" cap="none">
                <a:solidFill>
                  <a:srgbClr val="101B4B"/>
                </a:solidFill>
                <a:latin typeface="Garamond"/>
                <a:ea typeface="Garamond"/>
                <a:cs typeface="Garamond"/>
                <a:sym typeface="Garamond"/>
              </a:defRPr>
            </a:lvl1pPr>
            <a:lvl2pPr marL="914400" marR="0" lvl="1" indent="-406400" algn="l" rtl="0">
              <a:spcBef>
                <a:spcPts val="560"/>
              </a:spcBef>
              <a:spcAft>
                <a:spcPts val="0"/>
              </a:spcAft>
              <a:buClr>
                <a:srgbClr val="101B4B"/>
              </a:buClr>
              <a:buSzPts val="2800"/>
              <a:buFont typeface="Garamond"/>
              <a:buChar char="–"/>
              <a:defRPr sz="2800" b="0" i="0" u="none" strike="noStrike" cap="none">
                <a:solidFill>
                  <a:srgbClr val="101B4B"/>
                </a:solidFill>
                <a:latin typeface="Garamond"/>
                <a:ea typeface="Garamond"/>
                <a:cs typeface="Garamond"/>
                <a:sym typeface="Garamond"/>
              </a:defRPr>
            </a:lvl2pPr>
            <a:lvl3pPr marL="1371600" marR="0" lvl="2" indent="-381000" algn="l" rtl="0">
              <a:spcBef>
                <a:spcPts val="480"/>
              </a:spcBef>
              <a:spcAft>
                <a:spcPts val="0"/>
              </a:spcAft>
              <a:buClr>
                <a:srgbClr val="101B4B"/>
              </a:buClr>
              <a:buSzPts val="2400"/>
              <a:buFont typeface="Garamond"/>
              <a:buChar char="•"/>
              <a:defRPr sz="2400" b="0" i="0" u="none" strike="noStrike" cap="none">
                <a:solidFill>
                  <a:srgbClr val="101B4B"/>
                </a:solidFill>
                <a:latin typeface="Garamond"/>
                <a:ea typeface="Garamond"/>
                <a:cs typeface="Garamond"/>
                <a:sym typeface="Garamond"/>
              </a:defRPr>
            </a:lvl3pPr>
            <a:lvl4pPr marL="1828800" marR="0" lvl="3"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4pPr>
            <a:lvl5pPr marL="2286000" marR="0" lvl="4"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5pPr>
            <a:lvl6pPr marL="2743200" marR="0" lvl="5"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6pPr>
            <a:lvl7pPr marL="3200400" marR="0" lvl="6"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7pPr>
            <a:lvl8pPr marL="3657600" marR="0" lvl="7"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8pPr>
            <a:lvl9pPr marL="4114800" marR="0" lvl="8" indent="-355600" algn="l" rtl="0">
              <a:spcBef>
                <a:spcPts val="400"/>
              </a:spcBef>
              <a:spcAft>
                <a:spcPts val="0"/>
              </a:spcAft>
              <a:buClr>
                <a:srgbClr val="101B4B"/>
              </a:buClr>
              <a:buSzPts val="2000"/>
              <a:buFont typeface="Garamond"/>
              <a:buChar char="»"/>
              <a:defRPr sz="2000" b="0" i="0" u="none" strike="noStrike" cap="none">
                <a:solidFill>
                  <a:srgbClr val="101B4B"/>
                </a:solidFill>
                <a:latin typeface="Garamond"/>
                <a:ea typeface="Garamond"/>
                <a:cs typeface="Garamond"/>
                <a:sym typeface="Garamond"/>
              </a:defRPr>
            </a:lvl9pPr>
          </a:lstStyle>
          <a:p>
            <a:endParaRPr/>
          </a:p>
        </p:txBody>
      </p:sp>
      <p:sp>
        <p:nvSpPr>
          <p:cNvPr id="9" name="Google Shape;9;p1"/>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dt" idx="2"/>
          </p:nvPr>
        </p:nvSpPr>
        <p:spPr>
          <a:xfrm>
            <a:off x="685800" y="6248400"/>
            <a:ext cx="19050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101B4B"/>
                </a:solidFill>
                <a:latin typeface="Garamond"/>
                <a:ea typeface="Garamond"/>
                <a:cs typeface="Garamond"/>
                <a:sym typeface="Garamond"/>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101B4B"/>
                </a:solidFill>
                <a:latin typeface="Garamond"/>
                <a:ea typeface="Garamond"/>
                <a:cs typeface="Garamond"/>
                <a:sym typeface="Garamond"/>
              </a:defRPr>
            </a:lvl1pPr>
            <a:lvl2pPr marL="0" marR="0" lvl="1" indent="0" algn="r" rtl="0">
              <a:spcBef>
                <a:spcPts val="0"/>
              </a:spcBef>
              <a:spcAft>
                <a:spcPts val="0"/>
              </a:spcAft>
              <a:buNone/>
              <a:defRPr sz="1400" b="0" i="0" u="none" strike="noStrike" cap="none">
                <a:solidFill>
                  <a:srgbClr val="101B4B"/>
                </a:solidFill>
                <a:latin typeface="Garamond"/>
                <a:ea typeface="Garamond"/>
                <a:cs typeface="Garamond"/>
                <a:sym typeface="Garamond"/>
              </a:defRPr>
            </a:lvl2pPr>
            <a:lvl3pPr marL="0" marR="0" lvl="2" indent="0" algn="r" rtl="0">
              <a:spcBef>
                <a:spcPts val="0"/>
              </a:spcBef>
              <a:spcAft>
                <a:spcPts val="0"/>
              </a:spcAft>
              <a:buNone/>
              <a:defRPr sz="1400" b="0" i="0" u="none" strike="noStrike" cap="none">
                <a:solidFill>
                  <a:srgbClr val="101B4B"/>
                </a:solidFill>
                <a:latin typeface="Garamond"/>
                <a:ea typeface="Garamond"/>
                <a:cs typeface="Garamond"/>
                <a:sym typeface="Garamond"/>
              </a:defRPr>
            </a:lvl3pPr>
            <a:lvl4pPr marL="0" marR="0" lvl="3" indent="0" algn="r" rtl="0">
              <a:spcBef>
                <a:spcPts val="0"/>
              </a:spcBef>
              <a:spcAft>
                <a:spcPts val="0"/>
              </a:spcAft>
              <a:buNone/>
              <a:defRPr sz="1400" b="0" i="0" u="none" strike="noStrike" cap="none">
                <a:solidFill>
                  <a:srgbClr val="101B4B"/>
                </a:solidFill>
                <a:latin typeface="Garamond"/>
                <a:ea typeface="Garamond"/>
                <a:cs typeface="Garamond"/>
                <a:sym typeface="Garamond"/>
              </a:defRPr>
            </a:lvl4pPr>
            <a:lvl5pPr marL="0" marR="0" lvl="4" indent="0" algn="r" rtl="0">
              <a:spcBef>
                <a:spcPts val="0"/>
              </a:spcBef>
              <a:spcAft>
                <a:spcPts val="0"/>
              </a:spcAft>
              <a:buNone/>
              <a:defRPr sz="1400" b="0" i="0" u="none" strike="noStrike" cap="none">
                <a:solidFill>
                  <a:srgbClr val="101B4B"/>
                </a:solidFill>
                <a:latin typeface="Garamond"/>
                <a:ea typeface="Garamond"/>
                <a:cs typeface="Garamond"/>
                <a:sym typeface="Garamond"/>
              </a:defRPr>
            </a:lvl5pPr>
            <a:lvl6pPr marL="0" marR="0" lvl="5" indent="0" algn="r" rtl="0">
              <a:spcBef>
                <a:spcPts val="0"/>
              </a:spcBef>
              <a:spcAft>
                <a:spcPts val="0"/>
              </a:spcAft>
              <a:buNone/>
              <a:defRPr sz="1400" b="0" i="0" u="none" strike="noStrike" cap="none">
                <a:solidFill>
                  <a:srgbClr val="101B4B"/>
                </a:solidFill>
                <a:latin typeface="Garamond"/>
                <a:ea typeface="Garamond"/>
                <a:cs typeface="Garamond"/>
                <a:sym typeface="Garamond"/>
              </a:defRPr>
            </a:lvl6pPr>
            <a:lvl7pPr marL="0" marR="0" lvl="6" indent="0" algn="r" rtl="0">
              <a:spcBef>
                <a:spcPts val="0"/>
              </a:spcBef>
              <a:spcAft>
                <a:spcPts val="0"/>
              </a:spcAft>
              <a:buNone/>
              <a:defRPr sz="1400" b="0" i="0" u="none" strike="noStrike" cap="none">
                <a:solidFill>
                  <a:srgbClr val="101B4B"/>
                </a:solidFill>
                <a:latin typeface="Garamond"/>
                <a:ea typeface="Garamond"/>
                <a:cs typeface="Garamond"/>
                <a:sym typeface="Garamond"/>
              </a:defRPr>
            </a:lvl7pPr>
            <a:lvl8pPr marL="0" marR="0" lvl="7" indent="0" algn="r" rtl="0">
              <a:spcBef>
                <a:spcPts val="0"/>
              </a:spcBef>
              <a:spcAft>
                <a:spcPts val="0"/>
              </a:spcAft>
              <a:buNone/>
              <a:defRPr sz="1400" b="0" i="0" u="none" strike="noStrike" cap="none">
                <a:solidFill>
                  <a:srgbClr val="101B4B"/>
                </a:solidFill>
                <a:latin typeface="Garamond"/>
                <a:ea typeface="Garamond"/>
                <a:cs typeface="Garamond"/>
                <a:sym typeface="Garamond"/>
              </a:defRPr>
            </a:lvl8pPr>
            <a:lvl9pPr marL="0" marR="0" lvl="8" indent="0" algn="r" rtl="0">
              <a:spcBef>
                <a:spcPts val="0"/>
              </a:spcBef>
              <a:spcAft>
                <a:spcPts val="0"/>
              </a:spcAft>
              <a:buNone/>
              <a:defRPr sz="1400" b="0" i="0" u="none" strike="noStrike" cap="none">
                <a:solidFill>
                  <a:srgbClr val="101B4B"/>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p:nvPr/>
        </p:nvSpPr>
        <p:spPr>
          <a:xfrm>
            <a:off x="2346994" y="3660390"/>
            <a:ext cx="5876400" cy="15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solidFill>
                  <a:srgbClr val="FFFFFF"/>
                </a:solidFill>
                <a:latin typeface="EB Garamond"/>
                <a:ea typeface="EB Garamond"/>
                <a:cs typeface="EB Garamond"/>
                <a:sym typeface="EB Garamond"/>
              </a:rPr>
              <a:t>            #</a:t>
            </a:r>
            <a:r>
              <a:rPr lang="en-GB" sz="3000" dirty="0" err="1">
                <a:solidFill>
                  <a:srgbClr val="FFFFFF"/>
                </a:solidFill>
                <a:latin typeface="EB Garamond"/>
                <a:ea typeface="EB Garamond"/>
                <a:cs typeface="EB Garamond"/>
                <a:sym typeface="EB Garamond"/>
              </a:rPr>
              <a:t>NoMorePlastic</a:t>
            </a:r>
            <a:endParaRPr sz="30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5"/>
          <p:cNvPicPr preferRelativeResize="0"/>
          <p:nvPr/>
        </p:nvPicPr>
        <p:blipFill>
          <a:blip r:embed="rId3">
            <a:alphaModFix/>
          </a:blip>
          <a:stretch>
            <a:fillRect/>
          </a:stretch>
        </p:blipFill>
        <p:spPr>
          <a:xfrm>
            <a:off x="0" y="1875385"/>
            <a:ext cx="5793000" cy="3620636"/>
          </a:xfrm>
          <a:prstGeom prst="rect">
            <a:avLst/>
          </a:prstGeom>
          <a:noFill/>
          <a:ln>
            <a:noFill/>
          </a:ln>
        </p:spPr>
      </p:pic>
      <p:pic>
        <p:nvPicPr>
          <p:cNvPr id="261" name="Google Shape;261;p35"/>
          <p:cNvPicPr preferRelativeResize="0"/>
          <p:nvPr/>
        </p:nvPicPr>
        <p:blipFill rotWithShape="1">
          <a:blip r:embed="rId4">
            <a:alphaModFix/>
          </a:blip>
          <a:srcRect t="51371" b="7449"/>
          <a:stretch/>
        </p:blipFill>
        <p:spPr>
          <a:xfrm>
            <a:off x="5852325" y="4319425"/>
            <a:ext cx="2821025" cy="2217001"/>
          </a:xfrm>
          <a:prstGeom prst="rect">
            <a:avLst/>
          </a:prstGeom>
          <a:noFill/>
          <a:ln>
            <a:noFill/>
          </a:ln>
        </p:spPr>
      </p:pic>
      <p:pic>
        <p:nvPicPr>
          <p:cNvPr id="262" name="Google Shape;262;p35"/>
          <p:cNvPicPr preferRelativeResize="0"/>
          <p:nvPr/>
        </p:nvPicPr>
        <p:blipFill rotWithShape="1">
          <a:blip r:embed="rId5">
            <a:alphaModFix/>
          </a:blip>
          <a:srcRect t="16124" b="17164"/>
          <a:stretch/>
        </p:blipFill>
        <p:spPr>
          <a:xfrm>
            <a:off x="5852325" y="878725"/>
            <a:ext cx="2821025" cy="334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6"/>
          <p:cNvPicPr preferRelativeResize="0"/>
          <p:nvPr/>
        </p:nvPicPr>
        <p:blipFill>
          <a:blip r:embed="rId3">
            <a:alphaModFix/>
          </a:blip>
          <a:stretch>
            <a:fillRect/>
          </a:stretch>
        </p:blipFill>
        <p:spPr>
          <a:xfrm>
            <a:off x="685275" y="903250"/>
            <a:ext cx="7701476" cy="5780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7"/>
          <p:cNvPicPr preferRelativeResize="0"/>
          <p:nvPr/>
        </p:nvPicPr>
        <p:blipFill>
          <a:blip r:embed="rId3">
            <a:alphaModFix/>
          </a:blip>
          <a:stretch>
            <a:fillRect/>
          </a:stretch>
        </p:blipFill>
        <p:spPr>
          <a:xfrm>
            <a:off x="219938" y="867650"/>
            <a:ext cx="8757625" cy="57300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186100" y="3047200"/>
            <a:ext cx="8520600" cy="7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b="1"/>
              <a:t>What can we do about it?</a:t>
            </a:r>
            <a:endParaRPr sz="96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310675" y="1598075"/>
            <a:ext cx="8448900" cy="12975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6000" b="1" i="1"/>
              <a:t>Use reusable water bottles!</a:t>
            </a:r>
            <a:endParaRPr sz="6000">
              <a:highlight>
                <a:schemeClr val="lt1"/>
              </a:highlight>
            </a:endParaRPr>
          </a:p>
          <a:p>
            <a:pPr marL="0" lvl="0" indent="0" algn="ctr" rtl="0">
              <a:spcBef>
                <a:spcPts val="1600"/>
              </a:spcBef>
              <a:spcAft>
                <a:spcPts val="0"/>
              </a:spcAft>
              <a:buNone/>
            </a:pPr>
            <a:endParaRPr sz="6000"/>
          </a:p>
        </p:txBody>
      </p:sp>
      <p:pic>
        <p:nvPicPr>
          <p:cNvPr id="293" name="Google Shape;293;p41" descr="Image result for plastic"/>
          <p:cNvPicPr preferRelativeResize="0"/>
          <p:nvPr/>
        </p:nvPicPr>
        <p:blipFill>
          <a:blip r:embed="rId3">
            <a:alphaModFix/>
          </a:blip>
          <a:stretch>
            <a:fillRect/>
          </a:stretch>
        </p:blipFill>
        <p:spPr>
          <a:xfrm>
            <a:off x="310664" y="2894968"/>
            <a:ext cx="4752925" cy="3654525"/>
          </a:xfrm>
          <a:prstGeom prst="rect">
            <a:avLst/>
          </a:prstGeom>
          <a:noFill/>
          <a:ln>
            <a:noFill/>
          </a:ln>
        </p:spPr>
      </p:pic>
      <p:pic>
        <p:nvPicPr>
          <p:cNvPr id="294" name="Google Shape;294;p41" descr="Image result for water bottle reusable"/>
          <p:cNvPicPr preferRelativeResize="0"/>
          <p:nvPr/>
        </p:nvPicPr>
        <p:blipFill>
          <a:blip r:embed="rId4">
            <a:alphaModFix/>
          </a:blip>
          <a:stretch>
            <a:fillRect/>
          </a:stretch>
        </p:blipFill>
        <p:spPr>
          <a:xfrm>
            <a:off x="5233900" y="2894984"/>
            <a:ext cx="3654525" cy="3654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p:nvPr/>
        </p:nvSpPr>
        <p:spPr>
          <a:xfrm>
            <a:off x="175450" y="921075"/>
            <a:ext cx="8865600" cy="399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6000" b="1" i="1">
                <a:solidFill>
                  <a:schemeClr val="dk1"/>
                </a:solidFill>
                <a:highlight>
                  <a:schemeClr val="lt1"/>
                </a:highlight>
                <a:latin typeface="Garamond"/>
                <a:ea typeface="Garamond"/>
                <a:cs typeface="Garamond"/>
                <a:sym typeface="Garamond"/>
              </a:rPr>
              <a:t>Stop using plastic straws!</a:t>
            </a:r>
            <a:endParaRPr sz="6000" b="1" i="1">
              <a:solidFill>
                <a:schemeClr val="dk1"/>
              </a:solidFill>
              <a:highlight>
                <a:schemeClr val="lt1"/>
              </a:highlight>
              <a:latin typeface="Garamond"/>
              <a:ea typeface="Garamond"/>
              <a:cs typeface="Garamond"/>
              <a:sym typeface="Garamond"/>
            </a:endParaRPr>
          </a:p>
          <a:p>
            <a:pPr marL="0" lvl="0" indent="0" algn="ctr" rtl="0">
              <a:lnSpc>
                <a:spcPct val="115000"/>
              </a:lnSpc>
              <a:spcBef>
                <a:spcPts val="1600"/>
              </a:spcBef>
              <a:spcAft>
                <a:spcPts val="1600"/>
              </a:spcAft>
              <a:buNone/>
            </a:pPr>
            <a:endParaRPr sz="2400" b="1" i="1" u="sng">
              <a:solidFill>
                <a:schemeClr val="dk1"/>
              </a:solidFill>
              <a:highlight>
                <a:schemeClr val="lt1"/>
              </a:highlight>
            </a:endParaRPr>
          </a:p>
        </p:txBody>
      </p:sp>
      <p:pic>
        <p:nvPicPr>
          <p:cNvPr id="300" name="Google Shape;300;p42" descr="Image result for reusable straws"/>
          <p:cNvPicPr preferRelativeResize="0"/>
          <p:nvPr/>
        </p:nvPicPr>
        <p:blipFill>
          <a:blip r:embed="rId3">
            <a:alphaModFix/>
          </a:blip>
          <a:stretch>
            <a:fillRect/>
          </a:stretch>
        </p:blipFill>
        <p:spPr>
          <a:xfrm>
            <a:off x="1167150" y="2479050"/>
            <a:ext cx="2537975" cy="3706500"/>
          </a:xfrm>
          <a:prstGeom prst="rect">
            <a:avLst/>
          </a:prstGeom>
          <a:noFill/>
          <a:ln>
            <a:noFill/>
          </a:ln>
        </p:spPr>
      </p:pic>
      <p:pic>
        <p:nvPicPr>
          <p:cNvPr id="301" name="Google Shape;301;p42" descr="Image result for reusable straws"/>
          <p:cNvPicPr preferRelativeResize="0"/>
          <p:nvPr/>
        </p:nvPicPr>
        <p:blipFill>
          <a:blip r:embed="rId4">
            <a:alphaModFix/>
          </a:blip>
          <a:stretch>
            <a:fillRect/>
          </a:stretch>
        </p:blipFill>
        <p:spPr>
          <a:xfrm>
            <a:off x="4464475" y="2185650"/>
            <a:ext cx="3999900" cy="3999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a:spLocks noGrp="1"/>
          </p:cNvSpPr>
          <p:nvPr>
            <p:ph type="title"/>
          </p:nvPr>
        </p:nvSpPr>
        <p:spPr>
          <a:xfrm>
            <a:off x="0" y="1234250"/>
            <a:ext cx="9144000" cy="12609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600"/>
              </a:spcAft>
              <a:buClr>
                <a:schemeClr val="dk1"/>
              </a:buClr>
              <a:buSzPts val="1100"/>
              <a:buFont typeface="Arial"/>
              <a:buNone/>
            </a:pPr>
            <a:r>
              <a:rPr lang="en-GB" sz="6000" b="1" i="1">
                <a:highlight>
                  <a:schemeClr val="lt1"/>
                </a:highlight>
              </a:rPr>
              <a:t>Say no to plastic bags!</a:t>
            </a:r>
            <a:endParaRPr/>
          </a:p>
        </p:txBody>
      </p:sp>
      <p:pic>
        <p:nvPicPr>
          <p:cNvPr id="307" name="Google Shape;307;p43" descr="Image result for plastic bag ban"/>
          <p:cNvPicPr preferRelativeResize="0"/>
          <p:nvPr/>
        </p:nvPicPr>
        <p:blipFill>
          <a:blip r:embed="rId3">
            <a:alphaModFix/>
          </a:blip>
          <a:stretch>
            <a:fillRect/>
          </a:stretch>
        </p:blipFill>
        <p:spPr>
          <a:xfrm>
            <a:off x="1162375" y="2919350"/>
            <a:ext cx="2751425" cy="2751425"/>
          </a:xfrm>
          <a:prstGeom prst="rect">
            <a:avLst/>
          </a:prstGeom>
          <a:noFill/>
          <a:ln>
            <a:noFill/>
          </a:ln>
        </p:spPr>
      </p:pic>
      <p:pic>
        <p:nvPicPr>
          <p:cNvPr id="308" name="Google Shape;308;p43" descr="Image result for reusable produce bags"/>
          <p:cNvPicPr preferRelativeResize="0"/>
          <p:nvPr/>
        </p:nvPicPr>
        <p:blipFill>
          <a:blip r:embed="rId4">
            <a:alphaModFix/>
          </a:blip>
          <a:stretch>
            <a:fillRect/>
          </a:stretch>
        </p:blipFill>
        <p:spPr>
          <a:xfrm>
            <a:off x="4732581" y="2880225"/>
            <a:ext cx="3397218" cy="2829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4"/>
          <p:cNvSpPr txBox="1">
            <a:spLocks noGrp="1"/>
          </p:cNvSpPr>
          <p:nvPr>
            <p:ph type="title"/>
          </p:nvPr>
        </p:nvSpPr>
        <p:spPr>
          <a:xfrm>
            <a:off x="251625" y="2387967"/>
            <a:ext cx="8520600" cy="7635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600"/>
              </a:spcAft>
              <a:buClr>
                <a:schemeClr val="dk1"/>
              </a:buClr>
              <a:buSzPts val="1100"/>
              <a:buFont typeface="Arial"/>
              <a:buNone/>
            </a:pPr>
            <a:r>
              <a:rPr lang="en-GB" sz="6000" b="1" i="1">
                <a:highlight>
                  <a:schemeClr val="lt1"/>
                </a:highlight>
              </a:rPr>
              <a:t>Recycle your plastic products, put them in specific bins to be recycled!</a:t>
            </a:r>
            <a:endParaRPr sz="6000"/>
          </a:p>
        </p:txBody>
      </p:sp>
      <p:pic>
        <p:nvPicPr>
          <p:cNvPr id="314" name="Google Shape;314;p44" descr="Image result for plastic recyclable triangle"/>
          <p:cNvPicPr preferRelativeResize="0"/>
          <p:nvPr/>
        </p:nvPicPr>
        <p:blipFill>
          <a:blip r:embed="rId3">
            <a:alphaModFix/>
          </a:blip>
          <a:stretch>
            <a:fillRect/>
          </a:stretch>
        </p:blipFill>
        <p:spPr>
          <a:xfrm>
            <a:off x="3069175" y="4639200"/>
            <a:ext cx="3005650" cy="17175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468625" y="3272963"/>
            <a:ext cx="8520600" cy="7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000" b="1"/>
              <a:t>Marine Life</a:t>
            </a:r>
            <a:endParaRPr sz="6000" b="1"/>
          </a:p>
        </p:txBody>
      </p:sp>
      <p:pic>
        <p:nvPicPr>
          <p:cNvPr id="199" name="Google Shape;199;p26"/>
          <p:cNvPicPr preferRelativeResize="0"/>
          <p:nvPr/>
        </p:nvPicPr>
        <p:blipFill>
          <a:blip r:embed="rId3">
            <a:alphaModFix/>
          </a:blip>
          <a:stretch>
            <a:fillRect/>
          </a:stretch>
        </p:blipFill>
        <p:spPr>
          <a:xfrm>
            <a:off x="152400" y="950200"/>
            <a:ext cx="3332909" cy="2211999"/>
          </a:xfrm>
          <a:prstGeom prst="rect">
            <a:avLst/>
          </a:prstGeom>
          <a:noFill/>
          <a:ln>
            <a:noFill/>
          </a:ln>
        </p:spPr>
      </p:pic>
      <p:pic>
        <p:nvPicPr>
          <p:cNvPr id="200" name="Google Shape;200;p26"/>
          <p:cNvPicPr preferRelativeResize="0"/>
          <p:nvPr/>
        </p:nvPicPr>
        <p:blipFill>
          <a:blip r:embed="rId4">
            <a:alphaModFix/>
          </a:blip>
          <a:stretch>
            <a:fillRect/>
          </a:stretch>
        </p:blipFill>
        <p:spPr>
          <a:xfrm>
            <a:off x="152400" y="4147225"/>
            <a:ext cx="4009500" cy="2405700"/>
          </a:xfrm>
          <a:prstGeom prst="rect">
            <a:avLst/>
          </a:prstGeom>
          <a:noFill/>
          <a:ln>
            <a:noFill/>
          </a:ln>
        </p:spPr>
      </p:pic>
      <p:pic>
        <p:nvPicPr>
          <p:cNvPr id="201" name="Google Shape;201;p26"/>
          <p:cNvPicPr preferRelativeResize="0"/>
          <p:nvPr/>
        </p:nvPicPr>
        <p:blipFill>
          <a:blip r:embed="rId5">
            <a:alphaModFix/>
          </a:blip>
          <a:stretch>
            <a:fillRect/>
          </a:stretch>
        </p:blipFill>
        <p:spPr>
          <a:xfrm>
            <a:off x="4933775" y="4147225"/>
            <a:ext cx="4055458" cy="2405700"/>
          </a:xfrm>
          <a:prstGeom prst="rect">
            <a:avLst/>
          </a:prstGeom>
          <a:noFill/>
          <a:ln>
            <a:noFill/>
          </a:ln>
        </p:spPr>
      </p:pic>
      <p:pic>
        <p:nvPicPr>
          <p:cNvPr id="202" name="Google Shape;202;p26"/>
          <p:cNvPicPr preferRelativeResize="0"/>
          <p:nvPr/>
        </p:nvPicPr>
        <p:blipFill>
          <a:blip r:embed="rId6">
            <a:alphaModFix/>
          </a:blip>
          <a:stretch>
            <a:fillRect/>
          </a:stretch>
        </p:blipFill>
        <p:spPr>
          <a:xfrm>
            <a:off x="5260450" y="950200"/>
            <a:ext cx="3728775" cy="221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2758375" y="2438100"/>
            <a:ext cx="3908700" cy="162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000" b="1"/>
              <a:t>Why should we care? </a:t>
            </a:r>
            <a:endParaRPr sz="60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117150" y="3388725"/>
            <a:ext cx="5767800" cy="7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t>Beach Cleanup</a:t>
            </a:r>
            <a:endParaRPr sz="3600" b="1"/>
          </a:p>
        </p:txBody>
      </p:sp>
      <p:sp>
        <p:nvSpPr>
          <p:cNvPr id="220" name="Google Shape;220;p29"/>
          <p:cNvSpPr txBox="1">
            <a:spLocks noGrp="1"/>
          </p:cNvSpPr>
          <p:nvPr>
            <p:ph type="body" idx="1"/>
          </p:nvPr>
        </p:nvSpPr>
        <p:spPr>
          <a:xfrm>
            <a:off x="117150" y="4480000"/>
            <a:ext cx="5710200" cy="15276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Clr>
                <a:srgbClr val="000000"/>
              </a:buClr>
              <a:buSzPts val="3200"/>
              <a:buChar char="-"/>
            </a:pPr>
            <a:r>
              <a:rPr lang="en-GB">
                <a:solidFill>
                  <a:srgbClr val="000000"/>
                </a:solidFill>
              </a:rPr>
              <a:t>Pulau Seribuat:</a:t>
            </a:r>
            <a:endParaRPr>
              <a:solidFill>
                <a:srgbClr val="000000"/>
              </a:solidFill>
            </a:endParaRPr>
          </a:p>
          <a:p>
            <a:pPr marL="914400" lvl="1" indent="-342900" algn="l" rtl="0">
              <a:spcBef>
                <a:spcPts val="560"/>
              </a:spcBef>
              <a:spcAft>
                <a:spcPts val="0"/>
              </a:spcAft>
              <a:buClr>
                <a:srgbClr val="000000"/>
              </a:buClr>
              <a:buSzPts val="1800"/>
              <a:buChar char="-"/>
            </a:pPr>
            <a:r>
              <a:rPr lang="en-GB" sz="1800">
                <a:solidFill>
                  <a:srgbClr val="000000"/>
                </a:solidFill>
              </a:rPr>
              <a:t>588 plastic water bottles</a:t>
            </a:r>
            <a:endParaRPr sz="1800">
              <a:solidFill>
                <a:srgbClr val="000000"/>
              </a:solidFill>
            </a:endParaRPr>
          </a:p>
          <a:p>
            <a:pPr marL="914400" lvl="1" indent="-342900" algn="l" rtl="0">
              <a:spcBef>
                <a:spcPts val="560"/>
              </a:spcBef>
              <a:spcAft>
                <a:spcPts val="0"/>
              </a:spcAft>
              <a:buClr>
                <a:srgbClr val="000000"/>
              </a:buClr>
              <a:buSzPts val="1800"/>
              <a:buChar char="-"/>
            </a:pPr>
            <a:r>
              <a:rPr lang="en-GB" sz="1800">
                <a:solidFill>
                  <a:srgbClr val="000000"/>
                </a:solidFill>
              </a:rPr>
              <a:t>Over 56 kg of rubbish collected</a:t>
            </a:r>
            <a:endParaRPr sz="1800">
              <a:solidFill>
                <a:srgbClr val="000000"/>
              </a:solidFill>
            </a:endParaRPr>
          </a:p>
          <a:p>
            <a:pPr marL="457200" lvl="0" indent="0" algn="l" rtl="0">
              <a:spcBef>
                <a:spcPts val="640"/>
              </a:spcBef>
              <a:spcAft>
                <a:spcPts val="0"/>
              </a:spcAft>
              <a:buNone/>
            </a:pPr>
            <a:endParaRPr sz="1800">
              <a:solidFill>
                <a:srgbClr val="000000"/>
              </a:solidFill>
            </a:endParaRPr>
          </a:p>
          <a:p>
            <a:pPr marL="0" lvl="0" indent="0" algn="l" rtl="0">
              <a:spcBef>
                <a:spcPts val="640"/>
              </a:spcBef>
              <a:spcAft>
                <a:spcPts val="0"/>
              </a:spcAft>
              <a:buNone/>
            </a:pPr>
            <a:endParaRPr>
              <a:solidFill>
                <a:srgbClr val="000000"/>
              </a:solidFill>
            </a:endParaRPr>
          </a:p>
          <a:p>
            <a:pPr marL="0" lvl="0" indent="0" algn="l" rtl="0">
              <a:spcBef>
                <a:spcPts val="640"/>
              </a:spcBef>
              <a:spcAft>
                <a:spcPts val="0"/>
              </a:spcAft>
              <a:buNone/>
            </a:pPr>
            <a:endParaRPr>
              <a:solidFill>
                <a:srgbClr val="000000"/>
              </a:solidFill>
            </a:endParaRPr>
          </a:p>
        </p:txBody>
      </p:sp>
      <p:pic>
        <p:nvPicPr>
          <p:cNvPr id="221" name="Google Shape;221;p29"/>
          <p:cNvPicPr preferRelativeResize="0"/>
          <p:nvPr/>
        </p:nvPicPr>
        <p:blipFill>
          <a:blip r:embed="rId3">
            <a:alphaModFix/>
          </a:blip>
          <a:stretch>
            <a:fillRect/>
          </a:stretch>
        </p:blipFill>
        <p:spPr>
          <a:xfrm>
            <a:off x="5961275" y="895424"/>
            <a:ext cx="3196625" cy="5715175"/>
          </a:xfrm>
          <a:prstGeom prst="rect">
            <a:avLst/>
          </a:prstGeom>
          <a:noFill/>
          <a:ln>
            <a:noFill/>
          </a:ln>
        </p:spPr>
      </p:pic>
      <p:pic>
        <p:nvPicPr>
          <p:cNvPr id="222" name="Google Shape;222;p29"/>
          <p:cNvPicPr preferRelativeResize="0"/>
          <p:nvPr/>
        </p:nvPicPr>
        <p:blipFill>
          <a:blip r:embed="rId4">
            <a:alphaModFix/>
          </a:blip>
          <a:stretch>
            <a:fillRect/>
          </a:stretch>
        </p:blipFill>
        <p:spPr>
          <a:xfrm>
            <a:off x="3097575" y="888088"/>
            <a:ext cx="2787500" cy="2090625"/>
          </a:xfrm>
          <a:prstGeom prst="rect">
            <a:avLst/>
          </a:prstGeom>
          <a:noFill/>
          <a:ln>
            <a:noFill/>
          </a:ln>
        </p:spPr>
      </p:pic>
      <p:pic>
        <p:nvPicPr>
          <p:cNvPr id="223" name="Google Shape;223;p29"/>
          <p:cNvPicPr preferRelativeResize="0"/>
          <p:nvPr/>
        </p:nvPicPr>
        <p:blipFill rotWithShape="1">
          <a:blip r:embed="rId5">
            <a:alphaModFix/>
          </a:blip>
          <a:srcRect t="29533" r="18817" b="10945"/>
          <a:stretch/>
        </p:blipFill>
        <p:spPr>
          <a:xfrm>
            <a:off x="0" y="875617"/>
            <a:ext cx="3004150" cy="21155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a:p>
        </p:txBody>
      </p:sp>
      <p:pic>
        <p:nvPicPr>
          <p:cNvPr id="229" name="Google Shape;229;p30"/>
          <p:cNvPicPr preferRelativeResize="0"/>
          <p:nvPr/>
        </p:nvPicPr>
        <p:blipFill>
          <a:blip r:embed="rId3">
            <a:alphaModFix/>
          </a:blip>
          <a:stretch>
            <a:fillRect/>
          </a:stretch>
        </p:blipFill>
        <p:spPr>
          <a:xfrm>
            <a:off x="3143250" y="1242475"/>
            <a:ext cx="6000750" cy="5143500"/>
          </a:xfrm>
          <a:prstGeom prst="rect">
            <a:avLst/>
          </a:prstGeom>
          <a:noFill/>
          <a:ln>
            <a:noFill/>
          </a:ln>
        </p:spPr>
      </p:pic>
      <p:pic>
        <p:nvPicPr>
          <p:cNvPr id="230" name="Google Shape;230;p30"/>
          <p:cNvPicPr preferRelativeResize="0"/>
          <p:nvPr/>
        </p:nvPicPr>
        <p:blipFill rotWithShape="1">
          <a:blip r:embed="rId4">
            <a:alphaModFix/>
          </a:blip>
          <a:srcRect l="24750" r="29416"/>
          <a:stretch/>
        </p:blipFill>
        <p:spPr>
          <a:xfrm>
            <a:off x="311700" y="901350"/>
            <a:ext cx="2670150" cy="5731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1"/>
          <p:cNvPicPr preferRelativeResize="0"/>
          <p:nvPr/>
        </p:nvPicPr>
        <p:blipFill>
          <a:blip r:embed="rId3">
            <a:alphaModFix/>
          </a:blip>
          <a:stretch>
            <a:fillRect/>
          </a:stretch>
        </p:blipFill>
        <p:spPr>
          <a:xfrm>
            <a:off x="-2" y="956275"/>
            <a:ext cx="9144000" cy="5692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2"/>
          <p:cNvPicPr preferRelativeResize="0"/>
          <p:nvPr/>
        </p:nvPicPr>
        <p:blipFill rotWithShape="1">
          <a:blip r:embed="rId3">
            <a:alphaModFix/>
          </a:blip>
          <a:srcRect b="21942"/>
          <a:stretch/>
        </p:blipFill>
        <p:spPr>
          <a:xfrm>
            <a:off x="826775" y="835425"/>
            <a:ext cx="7633025" cy="5846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6" name="Google Shape;246;p3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a:p>
        </p:txBody>
      </p:sp>
      <p:pic>
        <p:nvPicPr>
          <p:cNvPr id="247" name="Google Shape;247;p33"/>
          <p:cNvPicPr preferRelativeResize="0"/>
          <p:nvPr/>
        </p:nvPicPr>
        <p:blipFill>
          <a:blip r:embed="rId3">
            <a:alphaModFix/>
          </a:blip>
          <a:stretch>
            <a:fillRect/>
          </a:stretch>
        </p:blipFill>
        <p:spPr>
          <a:xfrm>
            <a:off x="311701" y="942478"/>
            <a:ext cx="8520600" cy="56662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a:spLocks noGrp="1"/>
          </p:cNvSpPr>
          <p:nvPr>
            <p:ph type="body" idx="1"/>
          </p:nvPr>
        </p:nvSpPr>
        <p:spPr>
          <a:xfrm>
            <a:off x="4154600" y="4883400"/>
            <a:ext cx="4839000" cy="1496100"/>
          </a:xfrm>
          <a:prstGeom prst="rect">
            <a:avLst/>
          </a:prstGeom>
        </p:spPr>
        <p:txBody>
          <a:bodyPr spcFirstLastPara="1" wrap="square" lIns="91425" tIns="91425" rIns="91425" bIns="91425" anchor="t" anchorCtr="0">
            <a:noAutofit/>
          </a:bodyPr>
          <a:lstStyle/>
          <a:p>
            <a:pPr marL="457200" lvl="0" indent="-419100" algn="l" rtl="0">
              <a:spcBef>
                <a:spcPts val="640"/>
              </a:spcBef>
              <a:spcAft>
                <a:spcPts val="0"/>
              </a:spcAft>
              <a:buSzPts val="3000"/>
              <a:buChar char="-"/>
            </a:pPr>
            <a:r>
              <a:rPr lang="en-GB" sz="3000"/>
              <a:t>Recognise some of the pictures?</a:t>
            </a:r>
            <a:endParaRPr sz="3000">
              <a:solidFill>
                <a:srgbClr val="FFFFFF"/>
              </a:solidFill>
            </a:endParaRPr>
          </a:p>
          <a:p>
            <a:pPr marL="457200" lvl="0" indent="-419100" algn="l" rtl="0">
              <a:spcBef>
                <a:spcPts val="0"/>
              </a:spcBef>
              <a:spcAft>
                <a:spcPts val="0"/>
              </a:spcAft>
              <a:buSzPts val="3000"/>
              <a:buChar char="-"/>
            </a:pPr>
            <a:r>
              <a:rPr lang="en-GB" sz="3000"/>
              <a:t>“Out of sight, out of mind”</a:t>
            </a:r>
            <a:endParaRPr sz="3000"/>
          </a:p>
          <a:p>
            <a:pPr marL="457200" lvl="0" indent="0" algn="l" rtl="0">
              <a:spcBef>
                <a:spcPts val="640"/>
              </a:spcBef>
              <a:spcAft>
                <a:spcPts val="0"/>
              </a:spcAft>
              <a:buNone/>
            </a:pPr>
            <a:endParaRPr sz="3000"/>
          </a:p>
        </p:txBody>
      </p:sp>
      <p:pic>
        <p:nvPicPr>
          <p:cNvPr id="253" name="Google Shape;253;p34"/>
          <p:cNvPicPr preferRelativeResize="0"/>
          <p:nvPr/>
        </p:nvPicPr>
        <p:blipFill>
          <a:blip r:embed="rId3">
            <a:alphaModFix/>
          </a:blip>
          <a:stretch>
            <a:fillRect/>
          </a:stretch>
        </p:blipFill>
        <p:spPr>
          <a:xfrm>
            <a:off x="-5" y="914395"/>
            <a:ext cx="4131332" cy="2571749"/>
          </a:xfrm>
          <a:prstGeom prst="rect">
            <a:avLst/>
          </a:prstGeom>
          <a:noFill/>
          <a:ln>
            <a:noFill/>
          </a:ln>
        </p:spPr>
      </p:pic>
      <p:pic>
        <p:nvPicPr>
          <p:cNvPr id="254" name="Google Shape;254;p34"/>
          <p:cNvPicPr preferRelativeResize="0"/>
          <p:nvPr/>
        </p:nvPicPr>
        <p:blipFill>
          <a:blip r:embed="rId4">
            <a:alphaModFix/>
          </a:blip>
          <a:stretch>
            <a:fillRect/>
          </a:stretch>
        </p:blipFill>
        <p:spPr>
          <a:xfrm>
            <a:off x="26463" y="3600369"/>
            <a:ext cx="4078400" cy="2712155"/>
          </a:xfrm>
          <a:prstGeom prst="rect">
            <a:avLst/>
          </a:prstGeom>
          <a:noFill/>
          <a:ln>
            <a:noFill/>
          </a:ln>
        </p:spPr>
      </p:pic>
      <p:pic>
        <p:nvPicPr>
          <p:cNvPr id="255" name="Google Shape;255;p34"/>
          <p:cNvPicPr preferRelativeResize="0"/>
          <p:nvPr/>
        </p:nvPicPr>
        <p:blipFill rotWithShape="1">
          <a:blip r:embed="rId5">
            <a:alphaModFix/>
          </a:blip>
          <a:srcRect b="21942"/>
          <a:stretch/>
        </p:blipFill>
        <p:spPr>
          <a:xfrm>
            <a:off x="4230800" y="914402"/>
            <a:ext cx="5074075" cy="3886633"/>
          </a:xfrm>
          <a:prstGeom prst="rect">
            <a:avLst/>
          </a:prstGeom>
          <a:noFill/>
          <a:ln>
            <a:noFill/>
          </a:ln>
        </p:spPr>
      </p:pic>
    </p:spTree>
  </p:cSld>
  <p:clrMapOvr>
    <a:masterClrMapping/>
  </p:clrMapOvr>
</p:sld>
</file>

<file path=ppt/theme/theme1.xml><?xml version="1.0" encoding="utf-8"?>
<a:theme xmlns:a="http://schemas.openxmlformats.org/drawingml/2006/main" name="MCM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477</Words>
  <Application>Microsoft Macintosh PowerPoint</Application>
  <PresentationFormat>On-screen Show (4:3)</PresentationFormat>
  <Paragraphs>32</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EB Garamond</vt:lpstr>
      <vt:lpstr>Comic Sans MS</vt:lpstr>
      <vt:lpstr>Arial</vt:lpstr>
      <vt:lpstr>Garamond</vt:lpstr>
      <vt:lpstr>MCM Template</vt:lpstr>
      <vt:lpstr>PowerPoint Presentation</vt:lpstr>
      <vt:lpstr>Marine Life</vt:lpstr>
      <vt:lpstr>Why should we care? </vt:lpstr>
      <vt:lpstr>Beach Cleanup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do about it?</vt:lpstr>
      <vt:lpstr>Use reusable water bottles! </vt:lpstr>
      <vt:lpstr>PowerPoint Presentation</vt:lpstr>
      <vt:lpstr>Say no to plastic bags!</vt:lpstr>
      <vt:lpstr>Recycle your plastic products, put them in specific bins to be recycled!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2019-05-03T06:38:57Z</dcterms:modified>
</cp:coreProperties>
</file>