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55BC3E-B481-47B9-BDC9-F49EF893FC7B}" type="datetimeFigureOut">
              <a:rPr lang="en-US" smtClean="0"/>
              <a:pPr/>
              <a:t>13-May-19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988FF-138E-4EEB-A7E4-FA356102A1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5BC3E-B481-47B9-BDC9-F49EF893FC7B}" type="datetimeFigureOut">
              <a:rPr lang="en-US" smtClean="0"/>
              <a:pPr/>
              <a:t>13-May-19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988FF-138E-4EEB-A7E4-FA356102A1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5BC3E-B481-47B9-BDC9-F49EF893FC7B}" type="datetimeFigureOut">
              <a:rPr lang="en-US" smtClean="0"/>
              <a:pPr/>
              <a:t>13-May-19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988FF-138E-4EEB-A7E4-FA356102A1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5BC3E-B481-47B9-BDC9-F49EF893FC7B}" type="datetimeFigureOut">
              <a:rPr lang="en-US" smtClean="0"/>
              <a:pPr/>
              <a:t>13-May-19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988FF-138E-4EEB-A7E4-FA356102A1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55BC3E-B481-47B9-BDC9-F49EF893FC7B}" type="datetimeFigureOut">
              <a:rPr lang="en-US" smtClean="0"/>
              <a:pPr/>
              <a:t>13-May-19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988FF-138E-4EEB-A7E4-FA356102A1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55BC3E-B481-47B9-BDC9-F49EF893FC7B}" type="datetimeFigureOut">
              <a:rPr lang="en-US" smtClean="0"/>
              <a:pPr/>
              <a:t>13-May-19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988FF-138E-4EEB-A7E4-FA356102A1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55BC3E-B481-47B9-BDC9-F49EF893FC7B}" type="datetimeFigureOut">
              <a:rPr lang="en-US" smtClean="0"/>
              <a:pPr/>
              <a:t>13-May-19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6988FF-138E-4EEB-A7E4-FA356102A1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55BC3E-B481-47B9-BDC9-F49EF893FC7B}" type="datetimeFigureOut">
              <a:rPr lang="en-US" smtClean="0"/>
              <a:pPr/>
              <a:t>13-May-19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6988FF-138E-4EEB-A7E4-FA356102A1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55BC3E-B481-47B9-BDC9-F49EF893FC7B}" type="datetimeFigureOut">
              <a:rPr lang="en-US" smtClean="0"/>
              <a:pPr/>
              <a:t>13-May-19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6988FF-138E-4EEB-A7E4-FA356102A1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55BC3E-B481-47B9-BDC9-F49EF893FC7B}" type="datetimeFigureOut">
              <a:rPr lang="en-US" smtClean="0"/>
              <a:pPr/>
              <a:t>13-May-19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988FF-138E-4EEB-A7E4-FA356102A1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55BC3E-B481-47B9-BDC9-F49EF893FC7B}" type="datetimeFigureOut">
              <a:rPr lang="en-US" smtClean="0"/>
              <a:pPr/>
              <a:t>13-May-19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988FF-138E-4EEB-A7E4-FA356102A1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55BC3E-B481-47B9-BDC9-F49EF893FC7B}" type="datetimeFigureOut">
              <a:rPr lang="en-US" smtClean="0"/>
              <a:pPr/>
              <a:t>13-May-19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988FF-138E-4EEB-A7E4-FA356102A1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solidFill>
                  <a:srgbClr val="FFC000"/>
                </a:solidFill>
              </a:rPr>
              <a:t>Say No To Plastic Bags</a:t>
            </a:r>
            <a:endParaRPr lang="en-US" dirty="0">
              <a:solidFill>
                <a:srgbClr val="FFC000"/>
              </a:solidFill>
            </a:endParaRPr>
          </a:p>
        </p:txBody>
      </p:sp>
      <p:sp>
        <p:nvSpPr>
          <p:cNvPr id="3" name="Subtitle 2"/>
          <p:cNvSpPr>
            <a:spLocks noGrp="1"/>
          </p:cNvSpPr>
          <p:nvPr>
            <p:ph type="subTitle" idx="1"/>
          </p:nvPr>
        </p:nvSpPr>
        <p:spPr>
          <a:xfrm>
            <a:off x="1371600" y="3886200"/>
            <a:ext cx="6172200" cy="1447800"/>
          </a:xfrm>
          <a:ln>
            <a:solidFill>
              <a:srgbClr val="C00000"/>
            </a:solidFill>
          </a:ln>
        </p:spPr>
        <p:style>
          <a:lnRef idx="1">
            <a:schemeClr val="accent6"/>
          </a:lnRef>
          <a:fillRef idx="3">
            <a:schemeClr val="accent6"/>
          </a:fillRef>
          <a:effectRef idx="2">
            <a:schemeClr val="accent6"/>
          </a:effectRef>
          <a:fontRef idx="minor">
            <a:schemeClr val="lt1"/>
          </a:fontRef>
        </p:style>
        <p:txBody>
          <a:bodyPr/>
          <a:lstStyle/>
          <a:p>
            <a:r>
              <a:rPr lang="en-US" dirty="0" smtClean="0">
                <a:solidFill>
                  <a:srgbClr val="7030A0"/>
                </a:solidFill>
              </a:rPr>
              <a:t>The impact of plastics on the environment</a:t>
            </a:r>
            <a:endParaRPr lang="en-US"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1" y="228600"/>
            <a:ext cx="2895600" cy="1066800"/>
          </a:xfrm>
          <a:solidFill>
            <a:schemeClr val="accent2"/>
          </a:solidFill>
          <a:ln>
            <a:solidFill>
              <a:srgbClr val="00B0F0"/>
            </a:solidFill>
          </a:ln>
        </p:spPr>
        <p:style>
          <a:lnRef idx="3">
            <a:schemeClr val="lt1"/>
          </a:lnRef>
          <a:fillRef idx="1">
            <a:schemeClr val="accent2"/>
          </a:fillRef>
          <a:effectRef idx="1">
            <a:schemeClr val="accent2"/>
          </a:effectRef>
          <a:fontRef idx="minor">
            <a:schemeClr val="lt1"/>
          </a:fontRef>
        </p:style>
        <p:txBody>
          <a:bodyPr>
            <a:normAutofit/>
          </a:bodyPr>
          <a:lstStyle/>
          <a:p>
            <a:pPr algn="ctr"/>
            <a:r>
              <a:rPr lang="en-US" sz="2400" dirty="0" smtClean="0"/>
              <a:t>Our Conclusion</a:t>
            </a:r>
            <a:endParaRPr lang="en-US" sz="2400" dirty="0"/>
          </a:p>
        </p:txBody>
      </p:sp>
      <p:pic>
        <p:nvPicPr>
          <p:cNvPr id="7" name="Content Placeholder 6" descr="48417389_2197585180499550_6742218143474647040_o.jpg"/>
          <p:cNvPicPr>
            <a:picLocks noGrp="1" noChangeAspect="1"/>
          </p:cNvPicPr>
          <p:nvPr>
            <p:ph idx="1"/>
          </p:nvPr>
        </p:nvPicPr>
        <p:blipFill>
          <a:blip r:embed="rId2" cstate="print"/>
          <a:stretch>
            <a:fillRect/>
          </a:stretch>
        </p:blipFill>
        <p:spPr>
          <a:xfrm>
            <a:off x="3575049" y="1481136"/>
            <a:ext cx="5340351" cy="4005263"/>
          </a:xfrm>
          <a:ln>
            <a:solidFill>
              <a:schemeClr val="accent1"/>
            </a:solidFill>
          </a:ln>
        </p:spPr>
      </p:pic>
      <p:sp>
        <p:nvSpPr>
          <p:cNvPr id="6" name="Text Placeholder 5"/>
          <p:cNvSpPr>
            <a:spLocks noGrp="1"/>
          </p:cNvSpPr>
          <p:nvPr>
            <p:ph type="body" sz="half" idx="2"/>
          </p:nvPr>
        </p:nvSpPr>
        <p:spPr>
          <a:xfrm>
            <a:off x="457200" y="1524000"/>
            <a:ext cx="2819400" cy="4800600"/>
          </a:xfrm>
          <a:solidFill>
            <a:schemeClr val="accent2">
              <a:lumMod val="40000"/>
              <a:lumOff val="60000"/>
            </a:schemeClr>
          </a:solidFill>
          <a:ln>
            <a:solidFill>
              <a:srgbClr val="00B0F0"/>
            </a:solidFill>
          </a:ln>
        </p:spPr>
        <p:txBody>
          <a:bodyPr>
            <a:noAutofit/>
          </a:bodyPr>
          <a:lstStyle/>
          <a:p>
            <a:r>
              <a:rPr lang="en-US" sz="2400" dirty="0" smtClean="0"/>
              <a:t>On the photo you can see my students' awareness that plastic bags should be ejected from use during everyday shopping. They are wearing canvas bags when they go shopping instead of plastic bags that can be obtained in the markets.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a:ln>
            <a:solidFill>
              <a:schemeClr val="accent1"/>
            </a:solidFill>
          </a:ln>
        </p:spPr>
        <p:style>
          <a:lnRef idx="3">
            <a:schemeClr val="lt1"/>
          </a:lnRef>
          <a:fillRef idx="1">
            <a:schemeClr val="accent2"/>
          </a:fillRef>
          <a:effectRef idx="1">
            <a:schemeClr val="accent2"/>
          </a:effectRef>
          <a:fontRef idx="minor">
            <a:schemeClr val="lt1"/>
          </a:fontRef>
        </p:style>
        <p:txBody>
          <a:bodyPr>
            <a:normAutofit/>
          </a:bodyPr>
          <a:lstStyle/>
          <a:p>
            <a:pPr algn="ctr"/>
            <a:r>
              <a:rPr lang="en-US" sz="2400" dirty="0" smtClean="0">
                <a:solidFill>
                  <a:srgbClr val="7030A0"/>
                </a:solidFill>
              </a:rPr>
              <a:t>Let’s act!</a:t>
            </a:r>
            <a:endParaRPr lang="en-US" sz="2400" dirty="0">
              <a:solidFill>
                <a:srgbClr val="7030A0"/>
              </a:solidFill>
            </a:endParaRPr>
          </a:p>
        </p:txBody>
      </p:sp>
      <p:pic>
        <p:nvPicPr>
          <p:cNvPr id="5" name="Content Placeholder 4" descr="48424430_2197585333832868_5020942259378454528_o.jpg"/>
          <p:cNvPicPr>
            <a:picLocks noGrp="1" noChangeAspect="1"/>
          </p:cNvPicPr>
          <p:nvPr>
            <p:ph idx="1"/>
          </p:nvPr>
        </p:nvPicPr>
        <p:blipFill>
          <a:blip r:embed="rId2" cstate="print"/>
          <a:stretch>
            <a:fillRect/>
          </a:stretch>
        </p:blipFill>
        <p:spPr>
          <a:xfrm>
            <a:off x="3936007" y="273050"/>
            <a:ext cx="4389835" cy="5853113"/>
          </a:xfrm>
          <a:ln>
            <a:solidFill>
              <a:srgbClr val="0070C0"/>
            </a:solidFill>
          </a:ln>
        </p:spPr>
      </p:pic>
      <p:sp>
        <p:nvSpPr>
          <p:cNvPr id="4" name="Text Placeholder 3"/>
          <p:cNvSpPr>
            <a:spLocks noGrp="1"/>
          </p:cNvSpPr>
          <p:nvPr>
            <p:ph type="body" sz="half" idx="2"/>
          </p:nvPr>
        </p:nvSpPr>
        <p:spPr>
          <a:xfrm>
            <a:off x="457200" y="1524000"/>
            <a:ext cx="3008313" cy="4602163"/>
          </a:xfrm>
          <a:solidFill>
            <a:schemeClr val="accent2">
              <a:lumMod val="40000"/>
              <a:lumOff val="60000"/>
            </a:schemeClr>
          </a:solidFill>
          <a:ln>
            <a:solidFill>
              <a:schemeClr val="accent1"/>
            </a:solidFill>
          </a:ln>
        </p:spPr>
        <p:txBody>
          <a:bodyPr>
            <a:normAutofit/>
          </a:bodyPr>
          <a:lstStyle/>
          <a:p>
            <a:r>
              <a:rPr lang="en-US" sz="2400" dirty="0" smtClean="0"/>
              <a:t>The key line is written on their canvas bags for purchase: "Plastic bag? No, thanks</a:t>
            </a:r>
            <a:r>
              <a:rPr lang="en-US" sz="2400" dirty="0" smtClean="0"/>
              <a:t>.“ Let’s all do it!</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85</Words>
  <Application>Microsoft Office PowerPoint</Application>
  <PresentationFormat>On-screen Show (4:3)</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Say No To Plastic Bags</vt:lpstr>
      <vt:lpstr>Our Conclusion</vt:lpstr>
      <vt:lpstr>Let’s act!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Say No To Plastic Bags</dc:title>
  <dc:creator>Korisnik</dc:creator>
  <cp:lastModifiedBy>Korisnik</cp:lastModifiedBy>
  <cp:revision>4</cp:revision>
  <dcterms:created xsi:type="dcterms:W3CDTF">2019-05-13T10:56:28Z</dcterms:created>
  <dcterms:modified xsi:type="dcterms:W3CDTF">2019-05-13T11:15:11Z</dcterms:modified>
</cp:coreProperties>
</file>