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6" r:id="rId8"/>
    <p:sldId id="263" r:id="rId9"/>
    <p:sldId id="267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2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666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4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21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38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2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6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5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8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8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3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0145B0-352F-44EE-9AE8-E7E01D286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3" y="253600"/>
            <a:ext cx="10597661" cy="906986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Ukraine</a:t>
            </a:r>
            <a:endParaRPr lang="uk-UA" sz="6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АНГЛ\АНГЛ_ПРОЕКТИ\E-TWINNING\ОСНОВНІ_ФОТО\Ukra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9" y="1045985"/>
            <a:ext cx="6506307" cy="55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НГЛ\АНГЛ_ПРОЕКТИ\E-TWINNING\ОСНОВНІ_ФОТО\FL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0" t="-90" r="32615"/>
          <a:stretch/>
        </p:blipFill>
        <p:spPr bwMode="auto">
          <a:xfrm>
            <a:off x="8135814" y="960936"/>
            <a:ext cx="2848710" cy="564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6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7D5C8F-A3F3-4AB9-BCDB-4CF3B9CD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48" y="0"/>
            <a:ext cx="7084593" cy="1350851"/>
          </a:xfrm>
        </p:spPr>
        <p:txBody>
          <a:bodyPr>
            <a:normAutofit/>
          </a:bodyPr>
          <a:lstStyle/>
          <a:p>
            <a:r>
              <a:rPr lang="en-US" sz="5400" dirty="0"/>
              <a:t>Making a poster</a:t>
            </a:r>
            <a:endParaRPr lang="uk-UA" sz="5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45991F7-53F5-4C0B-890B-BEB4B466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984516"/>
            <a:ext cx="5473521" cy="4095685"/>
          </a:xfrm>
          <a:prstGeom prst="rect">
            <a:avLst/>
          </a:prstGeom>
        </p:spPr>
      </p:pic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5C695786-3C13-421B-B9BC-271BC55D0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05" y="2069784"/>
            <a:ext cx="6393167" cy="4788216"/>
          </a:xfrm>
        </p:spPr>
      </p:pic>
    </p:spTree>
    <p:extLst>
      <p:ext uri="{BB962C8B-B14F-4D97-AF65-F5344CB8AC3E}">
        <p14:creationId xmlns:p14="http://schemas.microsoft.com/office/powerpoint/2010/main" val="312365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24E83B-8EB2-4B80-9B79-0B658B46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0" y="240762"/>
            <a:ext cx="9548491" cy="1320800"/>
          </a:xfrm>
        </p:spPr>
        <p:txBody>
          <a:bodyPr/>
          <a:lstStyle/>
          <a:p>
            <a:r>
              <a:rPr lang="en-US" dirty="0"/>
              <a:t>Skype meeting with Kherson gymnasium</a:t>
            </a:r>
            <a:r>
              <a:rPr lang="uk-UA" dirty="0"/>
              <a:t>  № 1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3C8CC813-DD2E-471E-8C62-62C647A07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62" y="1270000"/>
            <a:ext cx="3043192" cy="4564789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43086A-4DBE-471A-8AE3-DB72AEDE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63" y="2171162"/>
            <a:ext cx="3124559" cy="4686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B229CAE-E3C4-4F46-920B-7B00BD844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731" y="1270000"/>
            <a:ext cx="3124559" cy="46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1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iev12-1.fna.fbcdn.net/v/t1.15752-9/59691523_421692658651312_6289644833766113280_n.jpg?_nc_cat=105&amp;_nc_ht=scontent.fiev12-1.fna&amp;oh=8d029fb597468a302e7cf97348493e13&amp;oe=5D60C8C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989" r="4105" b="6831"/>
          <a:stretch/>
        </p:blipFill>
        <p:spPr bwMode="auto">
          <a:xfrm rot="512658">
            <a:off x="779811" y="673250"/>
            <a:ext cx="4437996" cy="579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iev12-1.fna.fbcdn.net/v/t1.15752-9/59526216_2258896924425762_6733717527022534656_n.jpg?_nc_cat=105&amp;_nc_ht=scontent.fiev12-1.fna&amp;oh=554a02bd0de1714030efcdcd14d3bdb3&amp;oe=5D6052F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 r="3941"/>
          <a:stretch/>
        </p:blipFill>
        <p:spPr bwMode="auto">
          <a:xfrm rot="20637974">
            <a:off x="6649792" y="483540"/>
            <a:ext cx="4296062" cy="5642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0145B0-352F-44EE-9AE8-E7E01D286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3" y="253600"/>
            <a:ext cx="11359661" cy="906986"/>
          </a:xfrm>
        </p:spPr>
        <p:txBody>
          <a:bodyPr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</a:rPr>
              <a:t>Horodyshche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>
                <a:solidFill>
                  <a:srgbClr val="C00000"/>
                </a:solidFill>
              </a:rPr>
              <a:t>economic lyceum</a:t>
            </a:r>
            <a:endParaRPr lang="uk-UA" sz="48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D:\АНГЛ\АНГЛ_ПРОЕКТИ\E-TWINNING\MY_PEACE_PROJECT\PANO_20180921_125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" y="1582615"/>
            <a:ext cx="11924208" cy="51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2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DADE92CA-CD1A-47A3-9E16-0FDE8C50B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091" y="0"/>
            <a:ext cx="9593078" cy="160606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We are participants of </a:t>
            </a:r>
          </a:p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“No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. More.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Plastic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.”project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endParaRPr lang="uk-UA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4E66D0-A05E-47AE-9278-0F25DA40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83" y="1847356"/>
            <a:ext cx="6395286" cy="47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39FF1C-4130-4B98-9EA6-27AD7F4D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9064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Amount of participants: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Teachers </a:t>
            </a:r>
            <a:r>
              <a:rPr lang="en-US" b="1" dirty="0">
                <a:solidFill>
                  <a:srgbClr val="0070C0"/>
                </a:solidFill>
              </a:rPr>
              <a:t>– 2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Students – 80</a:t>
            </a:r>
            <a:endParaRPr lang="uk-U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DDA9B5-68B1-4505-9701-6908702C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7" y="609600"/>
            <a:ext cx="9016425" cy="15798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Teachers who are responsible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 err="1" smtClean="0"/>
              <a:t>Shastun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Victorya</a:t>
            </a:r>
            <a:r>
              <a:rPr lang="ru-RU" sz="3100" b="1" dirty="0" smtClean="0"/>
              <a:t> </a:t>
            </a:r>
            <a:r>
              <a:rPr lang="en-US" sz="3100" b="1" dirty="0" smtClean="0"/>
              <a:t>      </a:t>
            </a:r>
            <a:r>
              <a:rPr lang="en-US" sz="3100" b="1" dirty="0" err="1" smtClean="0"/>
              <a:t>Marchenko</a:t>
            </a:r>
            <a:r>
              <a:rPr lang="en-US" sz="3100" b="1" dirty="0" smtClean="0"/>
              <a:t> </a:t>
            </a:r>
            <a:r>
              <a:rPr lang="en-US" sz="3100" b="1" dirty="0"/>
              <a:t>Oksan</a:t>
            </a:r>
            <a:r>
              <a:rPr lang="en-US" sz="3100" dirty="0"/>
              <a:t>a</a:t>
            </a:r>
            <a:endParaRPr lang="uk-UA" sz="31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="" xmlns:a16="http://schemas.microsoft.com/office/drawing/2014/main" id="{426A5A4E-D3D9-472B-862D-2E9946A30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538" y="2315005"/>
            <a:ext cx="5640331" cy="423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714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E2F4A9-C63F-4EE1-B2FD-1CD43A57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287628"/>
            <a:ext cx="11769970" cy="531468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*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Cleaning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the places around our river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Vilshanka</a:t>
            </a:r>
            <a:r>
              <a:rPr lang="en-US" sz="32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smtClean="0">
                <a:solidFill>
                  <a:schemeClr val="accent2">
                    <a:lumMod val="50000"/>
                  </a:schemeClr>
                </a:solidFill>
              </a:rPr>
              <a:t>*  One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student recorded a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ideo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appealing to local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citizens to be eco-friendly.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CD0F9D5-238B-432F-B09B-0F6CFB4A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19" y="2259726"/>
            <a:ext cx="7888235" cy="44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4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E2F4A9-C63F-4EE1-B2FD-1CD43A57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66" y="287628"/>
            <a:ext cx="9664896" cy="531468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Cleaning the places around our </a:t>
            </a:r>
            <a:r>
              <a:rPr lang="en-US" sz="4400" dirty="0" smtClean="0"/>
              <a:t>local river  </a:t>
            </a:r>
            <a:r>
              <a:rPr lang="en-US" sz="4400" dirty="0" err="1" smtClean="0"/>
              <a:t>Vilshanka</a:t>
            </a:r>
            <a:r>
              <a:rPr lang="en-US" sz="4400" dirty="0" smtClean="0"/>
              <a:t> and announcing main ideas of the project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CD0F9D5-238B-432F-B09B-0F6CFB4A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66" y="2388679"/>
            <a:ext cx="7841342" cy="44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6DE494D5-D477-4078-84CD-C5EF72DE8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900332" cy="3881437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8382D5C-E7AB-4FEB-99E8-A29721450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1" y="3445187"/>
            <a:ext cx="2251874" cy="3002498"/>
          </a:xfrm>
          <a:prstGeom prst="rect">
            <a:avLst/>
          </a:prstGeom>
        </p:spPr>
      </p:pic>
      <p:pic>
        <p:nvPicPr>
          <p:cNvPr id="2050" name="Picture 2" descr="https://scontent.fiev12-1.fna.fbcdn.net/v/t1.15752-9/59285567_289397058671432_2135620536011587584_n.jpg?_nc_cat=101&amp;_nc_ht=scontent.fiev12-1.fna&amp;oh=2af715b29aff2632c40c77ac83b72f58&amp;oe=5D6AEF6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16913" r="12196"/>
          <a:stretch/>
        </p:blipFill>
        <p:spPr bwMode="auto">
          <a:xfrm>
            <a:off x="4372706" y="3131940"/>
            <a:ext cx="2766646" cy="362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iev12-1.fna.fbcdn.net/v/t1.15752-9/58734959_359622284678166_3624585070746009600_n.jpg?_nc_cat=107&amp;_nc_ht=scontent.fiev12-1.fna&amp;oh=46482ece694287b90be39c46bb093050&amp;oe=5D7096E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24030"/>
          <a:stretch/>
        </p:blipFill>
        <p:spPr bwMode="auto">
          <a:xfrm>
            <a:off x="8159261" y="3800427"/>
            <a:ext cx="2640866" cy="29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2A5D1FB-5A39-477E-A812-BEEDD5A5F9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07"/>
          <a:stretch/>
        </p:blipFill>
        <p:spPr>
          <a:xfrm>
            <a:off x="6822831" y="281354"/>
            <a:ext cx="4958861" cy="34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70" y="609600"/>
            <a:ext cx="11136922" cy="1320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    We cleaned this place and made it better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before                                             after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https://scontent.fiev12-1.fna.fbcdn.net/v/t1.15752-9/59403199_322068408481630_858925916544303104_n.jpg?_nc_cat=110&amp;_nc_ht=scontent.fiev12-1.fna&amp;oh=4bbcb1282d27926b46bcee501367f5e4&amp;oe=5D30BDD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6" t="18051" b="6968"/>
          <a:stretch/>
        </p:blipFill>
        <p:spPr bwMode="auto">
          <a:xfrm>
            <a:off x="187570" y="2121876"/>
            <a:ext cx="3281240" cy="2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iev12-1.fna.fbcdn.net/v/t1.15752-9/57431213_2402743006432170_9208558763370348544_n.jpg?_nc_cat=103&amp;_nc_ht=scontent.fiev12-1.fna&amp;oh=0bce9c44fef9ec290ad302adb47c36cb&amp;oe=5D32787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36455" r="29552" b="11379"/>
          <a:stretch/>
        </p:blipFill>
        <p:spPr bwMode="auto">
          <a:xfrm>
            <a:off x="2708030" y="3493477"/>
            <a:ext cx="4267201" cy="30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fiev12-1.fna.fbcdn.net/v/t1.15752-9/s2048x2048/58805603_329188781120345_8511050881884487680_n.jpg?_nc_cat=103&amp;_nc_ht=scontent.fiev12-1.fna&amp;oh=e177c9ab00979aff18470048d9008aae&amp;oe=5D6E22A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17533" r="1682" b="15991"/>
          <a:stretch/>
        </p:blipFill>
        <p:spPr bwMode="auto">
          <a:xfrm>
            <a:off x="6978625" y="2121875"/>
            <a:ext cx="5213374" cy="37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5502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67</Words>
  <Application>Microsoft Office PowerPoint</Application>
  <PresentationFormat>Произвольный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Ukraine</vt:lpstr>
      <vt:lpstr>Horodyshche economic lyceum</vt:lpstr>
      <vt:lpstr>Презентация PowerPoint</vt:lpstr>
      <vt:lpstr>Amount of participants:  Teachers – 2 Students – 80</vt:lpstr>
      <vt:lpstr>Teachers who are responsible   Shastun Victorya       Marchenko Oksana</vt:lpstr>
      <vt:lpstr>* Cleaning the places around our river  Vilshanka *  One student recorded a video appealing to local citizens to be eco-friendly.  </vt:lpstr>
      <vt:lpstr>Cleaning the places around our local river  Vilshanka and announcing main ideas of the project    </vt:lpstr>
      <vt:lpstr>Презентация PowerPoint</vt:lpstr>
      <vt:lpstr>          We cleaned this place and made it better   before                                             after </vt:lpstr>
      <vt:lpstr>Making a poster</vt:lpstr>
      <vt:lpstr>Skype meeting with Kherson gymnasium  № 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Horodyshche economic lyceum</dc:title>
  <dc:creator>liceum liceum</dc:creator>
  <cp:lastModifiedBy>Саня</cp:lastModifiedBy>
  <cp:revision>14</cp:revision>
  <dcterms:created xsi:type="dcterms:W3CDTF">2019-05-02T07:33:48Z</dcterms:created>
  <dcterms:modified xsi:type="dcterms:W3CDTF">2019-05-03T21:51:45Z</dcterms:modified>
</cp:coreProperties>
</file>