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12f9c27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12f9c27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12f9c27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12f9c270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qT-rOXB6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29425" y="243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Seoul Foreign British School Year 4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02200" y="1137000"/>
            <a:ext cx="2141400" cy="3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set up a ‘sea of plastic’ with pictures of animals that have been affected, along with a video, Ocean Pollution - Raising Awareness, </a:t>
            </a:r>
            <a:r>
              <a:rPr lang="en">
                <a:solidFill>
                  <a:schemeClr val="dk1"/>
                </a:solidFill>
              </a:rPr>
              <a:t>in the classroom for the students to see, think and wonder about.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https://www.youtube.com/watch?v=1qT-rOXB6NI</a:t>
            </a:r>
            <a:r>
              <a:rPr lang="en"/>
              <a:t>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6875" y="1779750"/>
            <a:ext cx="2746752" cy="26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4187" y="3036675"/>
            <a:ext cx="2072100" cy="176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9725" y="1085525"/>
            <a:ext cx="2287027" cy="171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of the student responses...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5775"/>
            <a:ext cx="4200448" cy="33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350" y="1265776"/>
            <a:ext cx="4327050" cy="33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75" y="598600"/>
            <a:ext cx="3865052" cy="412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30011"/>
          <a:stretch/>
        </p:blipFill>
        <p:spPr>
          <a:xfrm>
            <a:off x="4909875" y="598600"/>
            <a:ext cx="2961152" cy="208082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909875" y="2896275"/>
            <a:ext cx="3350700" cy="1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 many thoughts and questions arose afterwards… many still wonder why not enough is being done and  what can we do?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Here are some of the student responses...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Lycett, Rachel</cp:lastModifiedBy>
  <cp:revision>1</cp:revision>
  <dcterms:modified xsi:type="dcterms:W3CDTF">2019-04-25T09:13:45Z</dcterms:modified>
</cp:coreProperties>
</file>