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plastic soup..</a:t>
            </a:r>
            <a:br>
              <a:rPr lang="en-US" dirty="0" smtClean="0"/>
            </a:br>
            <a:r>
              <a:rPr lang="en-US" dirty="0" smtClean="0"/>
              <a:t>What`s the problem?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second class</a:t>
            </a:r>
          </a:p>
          <a:p>
            <a:r>
              <a:rPr lang="en-US" dirty="0" smtClean="0"/>
              <a:t>Secondary School </a:t>
            </a:r>
            <a:r>
              <a:rPr lang="en-US" dirty="0" err="1" smtClean="0"/>
              <a:t>Constanatin</a:t>
            </a:r>
            <a:r>
              <a:rPr lang="en-US" dirty="0" smtClean="0"/>
              <a:t> Brancusi</a:t>
            </a:r>
          </a:p>
          <a:p>
            <a:r>
              <a:rPr lang="en-US" dirty="0" smtClean="0"/>
              <a:t>Bucharest, Romania</a:t>
            </a:r>
          </a:p>
          <a:p>
            <a:r>
              <a:rPr lang="en-US" dirty="0" smtClean="0"/>
              <a:t>Coordinator, teacher Cornelia </a:t>
            </a:r>
            <a:r>
              <a:rPr lang="en-US" dirty="0" err="1" smtClean="0"/>
              <a:t>Bataus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047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students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9" y="2324100"/>
            <a:ext cx="5346095" cy="3508375"/>
          </a:xfrm>
        </p:spPr>
      </p:pic>
    </p:spTree>
    <p:extLst>
      <p:ext uri="{BB962C8B-B14F-4D97-AF65-F5344CB8AC3E}">
        <p14:creationId xmlns:p14="http://schemas.microsoft.com/office/powerpoint/2010/main" val="380583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soup in the ocean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82" y="2974975"/>
            <a:ext cx="2125710" cy="28352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03414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here and there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10309"/>
            <a:ext cx="3419475" cy="256460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find plastic everywhere. Every object is from plastic.</a:t>
            </a:r>
          </a:p>
          <a:p>
            <a:r>
              <a:rPr lang="en-US" dirty="0" smtClean="0"/>
              <a:t>My students play with toys plastic in  a pot . We had a plastic soup….They brought ducks, fish, boats toys and many bottles of plastic. They discussed about this situation in a real life. In the ocean, a lot of animals die of plastic.</a:t>
            </a:r>
          </a:p>
        </p:txBody>
      </p:sp>
    </p:spTree>
    <p:extLst>
      <p:ext uri="{BB962C8B-B14F-4D97-AF65-F5344CB8AC3E}">
        <p14:creationId xmlns:p14="http://schemas.microsoft.com/office/powerpoint/2010/main" val="28971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is useful, but….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had a lesson about advantages and disadvantages  of using plastic. </a:t>
            </a:r>
            <a:endParaRPr lang="ro-RO" dirty="0"/>
          </a:p>
          <a:p>
            <a:r>
              <a:rPr lang="en-US" dirty="0" smtClean="0"/>
              <a:t>We realize that the plastic is </a:t>
            </a:r>
            <a:r>
              <a:rPr lang="en-US" dirty="0" err="1" smtClean="0"/>
              <a:t>neccesary</a:t>
            </a:r>
            <a:r>
              <a:rPr lang="en-US" dirty="0" smtClean="0"/>
              <a:t>, but we can use natural materials that don`t </a:t>
            </a:r>
            <a:r>
              <a:rPr lang="en-US" dirty="0" err="1" smtClean="0"/>
              <a:t>pl</a:t>
            </a:r>
            <a:r>
              <a:rPr lang="en-US" dirty="0" smtClean="0"/>
              <a:t>\</a:t>
            </a:r>
            <a:r>
              <a:rPr lang="en-US" dirty="0" err="1" smtClean="0"/>
              <a:t>ollute</a:t>
            </a:r>
            <a:r>
              <a:rPr lang="en-US" dirty="0" smtClean="0"/>
              <a:t> the environment.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89795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pollution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10309"/>
            <a:ext cx="3419475" cy="256460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56499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Durability and biodegradability</a:t>
            </a:r>
            <a:endParaRPr lang="ro-RO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10309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1129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Let`s do something!</a:t>
            </a:r>
            <a:endParaRPr lang="ro-RO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10749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155308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</TotalTime>
  <Words>140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A plastic soup.. What`s the problem?</vt:lpstr>
      <vt:lpstr>My students</vt:lpstr>
      <vt:lpstr>Plastic soup in the ocean</vt:lpstr>
      <vt:lpstr>Plastic here and there</vt:lpstr>
      <vt:lpstr>Plastic is useful, but….</vt:lpstr>
      <vt:lpstr>Plastic pollution</vt:lpstr>
      <vt:lpstr>Durability and biodegradability</vt:lpstr>
      <vt:lpstr>Let`s do something!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plastic soup.. What`s the problem?</dc:title>
  <dc:creator>FAMILY</dc:creator>
  <cp:lastModifiedBy>FAMILY</cp:lastModifiedBy>
  <cp:revision>3</cp:revision>
  <dcterms:created xsi:type="dcterms:W3CDTF">2006-08-16T00:00:00Z</dcterms:created>
  <dcterms:modified xsi:type="dcterms:W3CDTF">2019-04-23T05:31:28Z</dcterms:modified>
</cp:coreProperties>
</file>